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8" r:id="rId2"/>
    <p:sldId id="260" r:id="rId3"/>
    <p:sldId id="264" r:id="rId4"/>
    <p:sldId id="273" r:id="rId5"/>
    <p:sldId id="275" r:id="rId6"/>
    <p:sldId id="277" r:id="rId7"/>
    <p:sldId id="278" r:id="rId8"/>
    <p:sldId id="279" r:id="rId9"/>
    <p:sldId id="271" r:id="rId10"/>
    <p:sldId id="276" r:id="rId11"/>
    <p:sldId id="274" r:id="rId12"/>
    <p:sldId id="272" r:id="rId13"/>
    <p:sldId id="270" r:id="rId14"/>
    <p:sldId id="261" r:id="rId15"/>
    <p:sldId id="262" r:id="rId16"/>
    <p:sldId id="263" r:id="rId17"/>
    <p:sldId id="265" r:id="rId18"/>
    <p:sldId id="266" r:id="rId19"/>
    <p:sldId id="267" r:id="rId20"/>
    <p:sldId id="268"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87" d="100"/>
          <a:sy n="87" d="100"/>
        </p:scale>
        <p:origin x="60" y="72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240-45BB-82C1-E2BD88AF7838}"/>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240-45BB-82C1-E2BD88AF7838}"/>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240-45BB-82C1-E2BD88AF7838}"/>
            </c:ext>
          </c:extLst>
        </c:ser>
        <c:dLbls>
          <c:showLegendKey val="0"/>
          <c:showVal val="0"/>
          <c:showCatName val="0"/>
          <c:showSerName val="0"/>
          <c:showPercent val="0"/>
          <c:showBubbleSize val="0"/>
        </c:dLbls>
        <c:gapWidth val="100"/>
        <c:overlap val="-24"/>
        <c:axId val="386928160"/>
        <c:axId val="386927768"/>
      </c:barChart>
      <c:catAx>
        <c:axId val="3869281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386927768"/>
        <c:crosses val="autoZero"/>
        <c:auto val="1"/>
        <c:lblAlgn val="ctr"/>
        <c:lblOffset val="100"/>
        <c:noMultiLvlLbl val="0"/>
      </c:catAx>
      <c:valAx>
        <c:axId val="3869277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38692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Step 1 Title</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23A0DE4A-FE92-496E-B335-3433CEFB74E9}">
      <dgm:prSet phldrT="[Text]"/>
      <dgm:spPr/>
      <dgm:t>
        <a:bodyPr/>
        <a:lstStyle/>
        <a:p>
          <a:r>
            <a:rPr lang="en-US" dirty="0"/>
            <a:t>Task description</a:t>
          </a:r>
        </a:p>
      </dgm:t>
    </dgm:pt>
    <dgm:pt modelId="{68935D38-FEDC-4CD3-8002-43CB3944BEAF}" type="parTrans" cxnId="{67A03D8F-F327-4A9F-ABBC-1EB67EFD1ECB}">
      <dgm:prSet/>
      <dgm:spPr/>
      <dgm:t>
        <a:bodyPr/>
        <a:lstStyle/>
        <a:p>
          <a:endParaRPr lang="en-US"/>
        </a:p>
      </dgm:t>
    </dgm:pt>
    <dgm:pt modelId="{55DF926D-029A-4E18-95C4-77A5A37CAE40}" type="sibTrans" cxnId="{67A03D8F-F327-4A9F-ABBC-1EB67EFD1ECB}">
      <dgm:prSet/>
      <dgm:spPr/>
      <dgm:t>
        <a:bodyPr/>
        <a:lstStyle/>
        <a:p>
          <a:endParaRPr lang="en-US"/>
        </a:p>
      </dgm:t>
    </dgm:pt>
    <dgm:pt modelId="{97AFB725-9839-43BA-B026-0DD6AA03AD9C}">
      <dgm:prSet phldrT="[Text]"/>
      <dgm:spPr/>
      <dgm:t>
        <a:bodyPr/>
        <a:lstStyle/>
        <a:p>
          <a:r>
            <a:rPr lang="en-US" dirty="0"/>
            <a:t>Task description</a:t>
          </a:r>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86124A4-14C7-49C7-A342-9B2C2B94980B}">
      <dgm:prSet phldrT="[Text]"/>
      <dgm:spPr/>
      <dgm:t>
        <a:bodyPr/>
        <a:lstStyle/>
        <a:p>
          <a:r>
            <a:rPr lang="en-US" dirty="0"/>
            <a:t>Task description</a:t>
          </a:r>
        </a:p>
      </dgm:t>
    </dgm:pt>
    <dgm:pt modelId="{B2F6F8FA-C3EE-485C-BFEC-A81570DC47D8}" type="parTrans" cxnId="{508A9F6A-C4F1-4147-A5F6-B89293B446E8}">
      <dgm:prSet/>
      <dgm:spPr/>
      <dgm:t>
        <a:bodyPr/>
        <a:lstStyle/>
        <a:p>
          <a:endParaRPr lang="en-US"/>
        </a:p>
      </dgm:t>
    </dgm:pt>
    <dgm:pt modelId="{1114C752-8188-4E63-BFFC-E4081ACE9882}" type="sibTrans" cxnId="{508A9F6A-C4F1-4147-A5F6-B89293B446E8}">
      <dgm:prSet/>
      <dgm:spPr/>
      <dgm:t>
        <a:bodyPr/>
        <a:lstStyle/>
        <a:p>
          <a:endParaRPr lang="en-US"/>
        </a:p>
      </dgm:t>
    </dgm:pt>
    <dgm:pt modelId="{A97FC57D-50D6-4D43-99C3-06D09820F122}">
      <dgm:prSet phldrT="[Text]"/>
      <dgm:spPr/>
      <dgm:t>
        <a:bodyPr/>
        <a:lstStyle/>
        <a:p>
          <a:r>
            <a:rPr lang="en-US" dirty="0"/>
            <a:t>Task description</a:t>
          </a:r>
        </a:p>
      </dgm:t>
    </dgm:pt>
    <dgm:pt modelId="{5DD877C7-E4D9-4A68-A305-5A7689D3DBE7}" type="parTrans" cxnId="{D286A548-6BB0-4DED-9FB5-D87042DDBE0A}">
      <dgm:prSet/>
      <dgm:spPr/>
      <dgm:t>
        <a:bodyPr/>
        <a:lstStyle/>
        <a:p>
          <a:endParaRPr lang="en-US"/>
        </a:p>
      </dgm:t>
    </dgm:pt>
    <dgm:pt modelId="{C17BCABE-BEF2-4CC4-B037-B6B4866665CD}" type="sibTrans" cxnId="{D286A548-6BB0-4DED-9FB5-D87042DDBE0A}">
      <dgm:prSet/>
      <dgm:spPr/>
      <dgm:t>
        <a:bodyPr/>
        <a:lstStyle/>
        <a:p>
          <a:endParaRPr lang="en-US"/>
        </a:p>
      </dgm:t>
    </dgm:pt>
    <dgm:pt modelId="{B6E26FFC-9977-4BBC-BEC7-3D6B63754E52}">
      <dgm:prSet phldrT="[Text]"/>
      <dgm:spPr/>
      <dgm:t>
        <a:bodyPr/>
        <a:lstStyle/>
        <a:p>
          <a:r>
            <a:rPr lang="en-US" dirty="0"/>
            <a:t>Step 2 Title</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Task description</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Task description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Task description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6D0E5D9F-7263-4526-A227-51301233F549}">
      <dgm:prSet phldrT="[Text]"/>
      <dgm:spPr/>
      <dgm:t>
        <a:bodyPr/>
        <a:lstStyle/>
        <a:p>
          <a:r>
            <a:rPr lang="en-US" dirty="0"/>
            <a:t>Step 3 Title</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dgm:t>
        <a:bodyPr/>
        <a:lstStyle/>
        <a:p>
          <a:r>
            <a:rPr lang="en-US" dirty="0"/>
            <a:t>Task description</a:t>
          </a:r>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357008B7-F3FD-489F-A410-81C9A9EFE4DA}">
      <dgm:prSet phldrT="[Text]"/>
      <dgm:spPr/>
      <dgm:t>
        <a:bodyPr/>
        <a:lstStyle/>
        <a:p>
          <a:r>
            <a:rPr lang="en-US" dirty="0"/>
            <a:t>Task description</a:t>
          </a:r>
        </a:p>
      </dgm:t>
    </dgm:pt>
    <dgm:pt modelId="{ED5EFE54-4C6D-4A88-939B-CE66C6668425}" type="parTrans" cxnId="{8910F93B-7180-4A52-9856-879D102D33F8}">
      <dgm:prSet/>
      <dgm:spPr/>
      <dgm:t>
        <a:bodyPr/>
        <a:lstStyle/>
        <a:p>
          <a:endParaRPr lang="en-US"/>
        </a:p>
      </dgm:t>
    </dgm:pt>
    <dgm:pt modelId="{87BC108C-4915-4A4B-8565-E4BD28BA3C35}" type="sibTrans" cxnId="{8910F93B-7180-4A52-9856-879D102D33F8}">
      <dgm:prSet/>
      <dgm:spPr/>
      <dgm:t>
        <a:bodyPr/>
        <a:lstStyle/>
        <a:p>
          <a:endParaRPr lang="en-US"/>
        </a:p>
      </dgm:t>
    </dgm:pt>
    <dgm:pt modelId="{E5E95E82-EF79-43CA-AA86-43B0E1CBCD3F}">
      <dgm:prSet phldrT="[Text]"/>
      <dgm:spPr/>
      <dgm:t>
        <a:bodyPr/>
        <a:lstStyle/>
        <a:p>
          <a:r>
            <a:rPr lang="en-US" dirty="0"/>
            <a:t>Step 4 Title</a:t>
          </a:r>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a:t>Task description</a:t>
          </a:r>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37A7C994-CC74-44DD-8777-ED6736B35821}">
      <dgm:prSet phldrT="[Text]"/>
      <dgm:spPr/>
      <dgm:t>
        <a:bodyPr/>
        <a:lstStyle/>
        <a:p>
          <a:r>
            <a:rPr lang="en-US" dirty="0"/>
            <a:t>Task description</a:t>
          </a:r>
        </a:p>
      </dgm:t>
    </dgm:pt>
    <dgm:pt modelId="{03F017E7-7E3C-4E2C-9CEF-B07099F38801}" type="parTrans" cxnId="{1C5CE732-A00F-4C06-A1A8-B209BC6B496D}">
      <dgm:prSet/>
      <dgm:spPr/>
      <dgm:t>
        <a:bodyPr/>
        <a:lstStyle/>
        <a:p>
          <a:endParaRPr lang="en-US"/>
        </a:p>
      </dgm:t>
    </dgm:pt>
    <dgm:pt modelId="{118572A4-3B5E-487E-8015-6A319369077F}" type="sibTrans" cxnId="{1C5CE732-A00F-4C06-A1A8-B209BC6B496D}">
      <dgm:prSet/>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AB981D0D-0AD5-4DD6-BA19-D4E75ECF1C7D}" type="presOf" srcId="{A97FC57D-50D6-4D43-99C3-06D09820F122}" destId="{98302F07-D6A9-46A5-9807-EBF6C9F5B2DD}" srcOrd="0" destOrd="4" presId="urn:microsoft.com/office/officeart/2005/8/layout/hList6"/>
    <dgm:cxn modelId="{5351B217-259B-4E6A-85F5-2E408BEB0764}" type="presOf" srcId="{082E8A29-955A-4C7C-A174-3E9DCD4DC89B}" destId="{98302F07-D6A9-46A5-9807-EBF6C9F5B2DD}" srcOrd="0" destOrd="0" presId="urn:microsoft.com/office/officeart/2005/8/layout/hList6"/>
    <dgm:cxn modelId="{729DA21F-0A99-4CC3-ACFF-2A00EDCAA358}" type="presOf" srcId="{37A7C994-CC74-44DD-8777-ED6736B35821}" destId="{86146B22-5360-4D1B-AC91-3378F10134EE}" srcOrd="0" destOrd="2" presId="urn:microsoft.com/office/officeart/2005/8/layout/hList6"/>
    <dgm:cxn modelId="{77BD0D2D-7C4E-49B3-9A72-0FD33F32D294}" type="presOf" srcId="{6D0E5D9F-7263-4526-A227-51301233F549}" destId="{25A33852-3C4B-4406-8856-3A4D6201948C}" srcOrd="0" destOrd="0" presId="urn:microsoft.com/office/officeart/2005/8/layout/hList6"/>
    <dgm:cxn modelId="{3AE2742D-7673-4553-BCDD-292AE3B4BC50}" type="presOf" srcId="{97AFB725-9839-43BA-B026-0DD6AA03AD9C}" destId="{98302F07-D6A9-46A5-9807-EBF6C9F5B2DD}" srcOrd="0" destOrd="2" presId="urn:microsoft.com/office/officeart/2005/8/layout/hList6"/>
    <dgm:cxn modelId="{1C5CE732-A00F-4C06-A1A8-B209BC6B496D}" srcId="{E5E95E82-EF79-43CA-AA86-43B0E1CBCD3F}" destId="{37A7C994-CC74-44DD-8777-ED6736B35821}" srcOrd="1" destOrd="0" parTransId="{03F017E7-7E3C-4E2C-9CEF-B07099F38801}" sibTransId="{118572A4-3B5E-487E-8015-6A319369077F}"/>
    <dgm:cxn modelId="{8910F93B-7180-4A52-9856-879D102D33F8}" srcId="{6D0E5D9F-7263-4526-A227-51301233F549}" destId="{357008B7-F3FD-489F-A410-81C9A9EFE4DA}" srcOrd="1" destOrd="0" parTransId="{ED5EFE54-4C6D-4A88-939B-CE66C6668425}" sibTransId="{87BC108C-4915-4A4B-8565-E4BD28BA3C35}"/>
    <dgm:cxn modelId="{DC53BA63-76BA-413A-ACCE-B7609C3FDC8E}" type="presOf" srcId="{A81358E0-3DE7-41AD-A28C-ABB22548B1F6}" destId="{86146B22-5360-4D1B-AC91-3378F10134EE}" srcOrd="0" destOrd="1"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D286A548-6BB0-4DED-9FB5-D87042DDBE0A}" srcId="{082E8A29-955A-4C7C-A174-3E9DCD4DC89B}" destId="{A97FC57D-50D6-4D43-99C3-06D09820F122}" srcOrd="3" destOrd="0" parTransId="{5DD877C7-E4D9-4A68-A305-5A7689D3DBE7}" sibTransId="{C17BCABE-BEF2-4CC4-B037-B6B4866665CD}"/>
    <dgm:cxn modelId="{508A9F6A-C4F1-4147-A5F6-B89293B446E8}" srcId="{082E8A29-955A-4C7C-A174-3E9DCD4DC89B}" destId="{B86124A4-14C7-49C7-A342-9B2C2B94980B}" srcOrd="2" destOrd="0" parTransId="{B2F6F8FA-C3EE-485C-BFEC-A81570DC47D8}" sibTransId="{1114C752-8188-4E63-BFFC-E4081ACE9882}"/>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9CB4B27D-95A7-458D-A9CA-7754788DD095}" type="presOf" srcId="{62831651-7C26-466C-BAA4-31EA8D14E47A}" destId="{DAD9059A-916A-4916-A2A8-B42491568DD3}" srcOrd="0" destOrd="2" presId="urn:microsoft.com/office/officeart/2005/8/layout/hList6"/>
    <dgm:cxn modelId="{67A03D8F-F327-4A9F-ABBC-1EB67EFD1ECB}" srcId="{082E8A29-955A-4C7C-A174-3E9DCD4DC89B}" destId="{23A0DE4A-FE92-496E-B335-3433CEFB74E9}" srcOrd="0" destOrd="0" parTransId="{68935D38-FEDC-4CD3-8002-43CB3944BEAF}" sibTransId="{55DF926D-029A-4E18-95C4-77A5A37CAE40}"/>
    <dgm:cxn modelId="{97004F90-D1DB-4A84-A8AE-504DE1F07341}" srcId="{082E8A29-955A-4C7C-A174-3E9DCD4DC89B}" destId="{97AFB725-9839-43BA-B026-0DD6AA03AD9C}" srcOrd="1" destOrd="0" parTransId="{CC01022B-5039-457F-931E-79459E3C1DC4}" sibTransId="{D5C26250-A06D-4B41-BC14-92648809C21F}"/>
    <dgm:cxn modelId="{A76240AD-13F6-40C0-BD9B-102D5EC0AE51}" srcId="{CF9055CF-8DEB-4A02-949A-DE72B6AC5D37}" destId="{E5E95E82-EF79-43CA-AA86-43B0E1CBCD3F}" srcOrd="3" destOrd="0" parTransId="{FD76A3AE-1B6C-45A0-8E84-63160283749F}" sibTransId="{BF76010C-5523-4E13-B3E7-886DCE6AEBD4}"/>
    <dgm:cxn modelId="{1B8E71B0-2D3A-4AB0-8843-CFDACEDC3198}" srcId="{6D0E5D9F-7263-4526-A227-51301233F549}" destId="{F3256203-D9D1-492A-B801-68C1A32486F0}" srcOrd="0" destOrd="0" parTransId="{E9A20291-2E30-4C14-BB7D-DC095A20ECB6}" sibTransId="{6C9440D0-8847-40C0-98BC-2B5EA5745C3A}"/>
    <dgm:cxn modelId="{FB8541C0-3895-4553-A4C7-34B81A3C4A0B}" srcId="{E5E95E82-EF79-43CA-AA86-43B0E1CBCD3F}" destId="{A81358E0-3DE7-41AD-A28C-ABB22548B1F6}" srcOrd="0" destOrd="0" parTransId="{262E0B94-6EA9-4797-B705-959D7B185F91}" sibTransId="{77756FBB-BF6C-4D78-803E-BCC851F1DA03}"/>
    <dgm:cxn modelId="{C06DA1C3-D38F-43B1-B24E-E80592CC29EC}" type="presOf" srcId="{23A0DE4A-FE92-496E-B335-3433CEFB74E9}" destId="{98302F07-D6A9-46A5-9807-EBF6C9F5B2DD}" srcOrd="0" destOrd="1"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ECB535CD-5106-41E2-A5E6-D382C3792033}" type="presOf" srcId="{357008B7-F3FD-489F-A410-81C9A9EFE4DA}" destId="{25A33852-3C4B-4406-8856-3A4D6201948C}" srcOrd="0" destOrd="2" presId="urn:microsoft.com/office/officeart/2005/8/layout/hList6"/>
    <dgm:cxn modelId="{2FA258D4-5B38-426D-B0D7-CD8F217A1137}" type="presOf" srcId="{E5E95E82-EF79-43CA-AA86-43B0E1CBCD3F}" destId="{86146B22-5360-4D1B-AC91-3378F10134EE}" srcOrd="0" destOrd="0" presId="urn:microsoft.com/office/officeart/2005/8/layout/hList6"/>
    <dgm:cxn modelId="{1B9593D8-0118-451B-8B48-CC6C91B73C1B}" type="presOf" srcId="{B86124A4-14C7-49C7-A342-9B2C2B94980B}" destId="{98302F07-D6A9-46A5-9807-EBF6C9F5B2DD}" srcOrd="0" destOrd="3"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CC1A92EB-2672-4443-858D-BCA16F76F740}" type="presOf" srcId="{F3256203-D9D1-492A-B801-68C1A32486F0}" destId="{25A33852-3C4B-4406-8856-3A4D6201948C}" srcOrd="0" destOrd="1"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1929" bIns="0" numCol="1" spcCol="1270" anchor="t" anchorCtr="0">
          <a:noAutofit/>
        </a:bodyPr>
        <a:lstStyle/>
        <a:p>
          <a:pPr marL="0" lvl="0" indent="0" algn="l" defTabSz="1066800">
            <a:lnSpc>
              <a:spcPct val="90000"/>
            </a:lnSpc>
            <a:spcBef>
              <a:spcPct val="0"/>
            </a:spcBef>
            <a:spcAft>
              <a:spcPct val="35000"/>
            </a:spcAft>
            <a:buNone/>
          </a:pPr>
          <a:r>
            <a:rPr lang="en-US" sz="2400" kern="1200" dirty="0"/>
            <a:t>Step 1 Title</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1929" bIns="0" numCol="1" spcCol="1270" anchor="t" anchorCtr="0">
          <a:noAutofit/>
        </a:bodyPr>
        <a:lstStyle/>
        <a:p>
          <a:pPr marL="0" lvl="0" indent="0" algn="l" defTabSz="1066800">
            <a:lnSpc>
              <a:spcPct val="90000"/>
            </a:lnSpc>
            <a:spcBef>
              <a:spcPct val="0"/>
            </a:spcBef>
            <a:spcAft>
              <a:spcPct val="35000"/>
            </a:spcAft>
            <a:buNone/>
          </a:pPr>
          <a:r>
            <a:rPr lang="en-US" sz="2400" kern="1200" dirty="0"/>
            <a:t>Step 2 Title</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1929" bIns="0" numCol="1" spcCol="1270" anchor="t" anchorCtr="0">
          <a:noAutofit/>
        </a:bodyPr>
        <a:lstStyle/>
        <a:p>
          <a:pPr marL="0" lvl="0" indent="0" algn="l" defTabSz="1066800">
            <a:lnSpc>
              <a:spcPct val="90000"/>
            </a:lnSpc>
            <a:spcBef>
              <a:spcPct val="0"/>
            </a:spcBef>
            <a:spcAft>
              <a:spcPct val="35000"/>
            </a:spcAft>
            <a:buNone/>
          </a:pPr>
          <a:r>
            <a:rPr lang="en-US" sz="2400" kern="1200" dirty="0"/>
            <a:t>Step 3 Title</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1929" bIns="0" numCol="1" spcCol="1270" anchor="t" anchorCtr="0">
          <a:noAutofit/>
        </a:bodyPr>
        <a:lstStyle/>
        <a:p>
          <a:pPr marL="0" lvl="0" indent="0" algn="l" defTabSz="1066800">
            <a:lnSpc>
              <a:spcPct val="90000"/>
            </a:lnSpc>
            <a:spcBef>
              <a:spcPct val="0"/>
            </a:spcBef>
            <a:spcAft>
              <a:spcPct val="35000"/>
            </a:spcAft>
            <a:buNone/>
          </a:pPr>
          <a:r>
            <a:rPr lang="en-US" sz="2400" kern="1200" dirty="0"/>
            <a:t>Step 4 Title</a:t>
          </a:r>
        </a:p>
        <a:p>
          <a:pPr marL="171450" lvl="1" indent="-171450" algn="l" defTabSz="844550">
            <a:lnSpc>
              <a:spcPct val="90000"/>
            </a:lnSpc>
            <a:spcBef>
              <a:spcPct val="0"/>
            </a:spcBef>
            <a:spcAft>
              <a:spcPct val="15000"/>
            </a:spcAft>
            <a:buChar char="•"/>
          </a:pPr>
          <a:r>
            <a:rPr lang="en-US" sz="1900" kern="1200" dirty="0"/>
            <a:t>Task description</a:t>
          </a:r>
        </a:p>
        <a:p>
          <a:pPr marL="171450" lvl="1" indent="-171450" algn="l" defTabSz="844550">
            <a:lnSpc>
              <a:spcPct val="90000"/>
            </a:lnSpc>
            <a:spcBef>
              <a:spcPct val="0"/>
            </a:spcBef>
            <a:spcAft>
              <a:spcPct val="15000"/>
            </a:spcAft>
            <a:buChar char="•"/>
          </a:pPr>
          <a:r>
            <a:rPr lang="en-US" sz="1900" kern="1200" dirty="0"/>
            <a:t>Task description</a:t>
          </a: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12/16/2019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12/16/2019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TW" dirty="0"/>
              <a:t>Click to edit Master title style</a:t>
            </a:r>
            <a:endParaRPr dirty="0"/>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A70677C7-1CD2-47C1-95C4-94CC54B63E87}" type="datetime1">
              <a:rPr lang="en-US" altLang="zh-TW" smtClean="0"/>
              <a:t>12/16/2019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TMU GIDS</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B5F8E375-A3D2-44BF-949A-4EC8B1EBF618}" type="datetime1">
              <a:rPr lang="en-US" altLang="zh-TW" smtClean="0"/>
              <a:t>12/16/2019</a:t>
            </a:fld>
            <a:endParaRPr/>
          </a:p>
        </p:txBody>
      </p:sp>
      <p:sp>
        <p:nvSpPr>
          <p:cNvPr id="5" name="Footer Placeholder 4"/>
          <p:cNvSpPr>
            <a:spLocks noGrp="1"/>
          </p:cNvSpPr>
          <p:nvPr>
            <p:ph type="ftr" sz="quarter" idx="11"/>
          </p:nvPr>
        </p:nvSpPr>
        <p:spPr/>
        <p:txBody>
          <a:bodyPr/>
          <a:lstStyle/>
          <a:p>
            <a:r>
              <a:rPr lang="en-US"/>
              <a:t>TMU GIDS</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TW"/>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a:xfrm>
            <a:off x="378199" y="6356350"/>
            <a:ext cx="1971947" cy="365125"/>
          </a:xfrm>
        </p:spPr>
        <p:txBody>
          <a:bodyPr/>
          <a:lstStyle/>
          <a:p>
            <a:fld id="{500D4E20-350E-4610-BBC5-7444D10EB27C}" type="datetime1">
              <a:rPr lang="en-US" altLang="zh-TW" smtClean="0"/>
              <a:t>12/16/2019</a:t>
            </a:fld>
            <a:endParaRPr/>
          </a:p>
        </p:txBody>
      </p:sp>
      <p:sp>
        <p:nvSpPr>
          <p:cNvPr id="5" name="Footer Placeholder 4"/>
          <p:cNvSpPr>
            <a:spLocks noGrp="1"/>
          </p:cNvSpPr>
          <p:nvPr>
            <p:ph type="ftr" sz="quarter" idx="11"/>
          </p:nvPr>
        </p:nvSpPr>
        <p:spPr>
          <a:xfrm>
            <a:off x="2382374" y="6356350"/>
            <a:ext cx="5687786" cy="365125"/>
          </a:xfrm>
        </p:spPr>
        <p:txBody>
          <a:bodyPr/>
          <a:lstStyle/>
          <a:p>
            <a:r>
              <a:rPr lang="en-US"/>
              <a:t>TMU GIDS</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8C5B6110-E0FF-4985-8BD6-FC7A1484B6E0}" type="datetime1">
              <a:rPr lang="en-US" altLang="zh-TW" smtClean="0"/>
              <a:t>12/16/2019</a:t>
            </a:fld>
            <a:endParaRPr/>
          </a:p>
        </p:txBody>
      </p:sp>
      <p:sp>
        <p:nvSpPr>
          <p:cNvPr id="5" name="Footer Placeholder 4"/>
          <p:cNvSpPr>
            <a:spLocks noGrp="1"/>
          </p:cNvSpPr>
          <p:nvPr>
            <p:ph type="ftr" sz="quarter" idx="11"/>
          </p:nvPr>
        </p:nvSpPr>
        <p:spPr/>
        <p:txBody>
          <a:bodyPr/>
          <a:lstStyle/>
          <a:p>
            <a:r>
              <a:rPr lang="en-US"/>
              <a:t>TMU GIDS</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TW"/>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DA8453B6-822B-4491-A12B-36A7AE400D7F}" type="datetime1">
              <a:rPr lang="en-US" altLang="zh-TW" smtClean="0"/>
              <a:t>12/16/2019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TMU GIDS</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A0F9CB29-2272-45D4-BDB1-73ACA70ECAA3}" type="datetime1">
              <a:rPr lang="en-US" altLang="zh-TW" smtClean="0"/>
              <a:t>12/16/2019</a:t>
            </a:fld>
            <a:endParaRPr/>
          </a:p>
        </p:txBody>
      </p:sp>
      <p:sp>
        <p:nvSpPr>
          <p:cNvPr id="6" name="Footer Placeholder 5"/>
          <p:cNvSpPr>
            <a:spLocks noGrp="1"/>
          </p:cNvSpPr>
          <p:nvPr>
            <p:ph type="ftr" sz="quarter" idx="11"/>
          </p:nvPr>
        </p:nvSpPr>
        <p:spPr/>
        <p:txBody>
          <a:bodyPr/>
          <a:lstStyle/>
          <a:p>
            <a:r>
              <a:rPr lang="en-US"/>
              <a:t>TMU GIDS</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7" name="Date Placeholder 6"/>
          <p:cNvSpPr>
            <a:spLocks noGrp="1"/>
          </p:cNvSpPr>
          <p:nvPr>
            <p:ph type="dt" sz="half" idx="10"/>
          </p:nvPr>
        </p:nvSpPr>
        <p:spPr/>
        <p:txBody>
          <a:bodyPr/>
          <a:lstStyle/>
          <a:p>
            <a:fld id="{1BFC834B-E2E8-4054-87E9-6099E2055A41}" type="datetime1">
              <a:rPr lang="en-US" altLang="zh-TW" smtClean="0"/>
              <a:t>12/16/2019</a:t>
            </a:fld>
            <a:endParaRPr/>
          </a:p>
        </p:txBody>
      </p:sp>
      <p:sp>
        <p:nvSpPr>
          <p:cNvPr id="8" name="Footer Placeholder 7"/>
          <p:cNvSpPr>
            <a:spLocks noGrp="1"/>
          </p:cNvSpPr>
          <p:nvPr>
            <p:ph type="ftr" sz="quarter" idx="11"/>
          </p:nvPr>
        </p:nvSpPr>
        <p:spPr/>
        <p:txBody>
          <a:bodyPr/>
          <a:lstStyle/>
          <a:p>
            <a:r>
              <a:rPr lang="en-US"/>
              <a:t>TMU GIDS</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Date Placeholder 2"/>
          <p:cNvSpPr>
            <a:spLocks noGrp="1"/>
          </p:cNvSpPr>
          <p:nvPr>
            <p:ph type="dt" sz="half" idx="10"/>
          </p:nvPr>
        </p:nvSpPr>
        <p:spPr/>
        <p:txBody>
          <a:bodyPr/>
          <a:lstStyle/>
          <a:p>
            <a:fld id="{A0B2D256-81F3-4A47-8B24-FF9AB35D763F}" type="datetime1">
              <a:rPr lang="en-US" altLang="zh-TW" smtClean="0"/>
              <a:t>12/16/2019</a:t>
            </a:fld>
            <a:endParaRPr/>
          </a:p>
        </p:txBody>
      </p:sp>
      <p:sp>
        <p:nvSpPr>
          <p:cNvPr id="4" name="Footer Placeholder 3"/>
          <p:cNvSpPr>
            <a:spLocks noGrp="1"/>
          </p:cNvSpPr>
          <p:nvPr>
            <p:ph type="ftr" sz="quarter" idx="11"/>
          </p:nvPr>
        </p:nvSpPr>
        <p:spPr/>
        <p:txBody>
          <a:bodyPr/>
          <a:lstStyle/>
          <a:p>
            <a:r>
              <a:rPr lang="en-US"/>
              <a:t>TMU GIDS</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81746-E84B-449B-A152-3BE73E739DBC}" type="datetime1">
              <a:rPr lang="en-US" altLang="zh-TW" smtClean="0"/>
              <a:t>12/16/2019</a:t>
            </a:fld>
            <a:endParaRPr/>
          </a:p>
        </p:txBody>
      </p:sp>
      <p:sp>
        <p:nvSpPr>
          <p:cNvPr id="3" name="Footer Placeholder 2"/>
          <p:cNvSpPr>
            <a:spLocks noGrp="1"/>
          </p:cNvSpPr>
          <p:nvPr>
            <p:ph type="ftr" sz="quarter" idx="11"/>
          </p:nvPr>
        </p:nvSpPr>
        <p:spPr/>
        <p:txBody>
          <a:bodyPr/>
          <a:lstStyle/>
          <a:p>
            <a:r>
              <a:rPr lang="en-US"/>
              <a:t>TMU GIDS</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AB4001AA-BEBB-4B4C-AA3E-509ED5B4BCEB}" type="datetime1">
              <a:rPr lang="en-US" altLang="zh-TW" smtClean="0"/>
              <a:t>12/16/2019</a:t>
            </a:fld>
            <a:endParaRPr/>
          </a:p>
        </p:txBody>
      </p:sp>
      <p:sp>
        <p:nvSpPr>
          <p:cNvPr id="6" name="Footer Placeholder 5"/>
          <p:cNvSpPr>
            <a:spLocks noGrp="1"/>
          </p:cNvSpPr>
          <p:nvPr>
            <p:ph type="ftr" sz="quarter" idx="11"/>
          </p:nvPr>
        </p:nvSpPr>
        <p:spPr/>
        <p:txBody>
          <a:bodyPr/>
          <a:lstStyle/>
          <a:p>
            <a:r>
              <a:rPr lang="en-US"/>
              <a:t>TMU GIDS</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a:p>
        </p:txBody>
      </p:sp>
      <p:sp>
        <p:nvSpPr>
          <p:cNvPr id="5" name="Date Placeholder 4"/>
          <p:cNvSpPr>
            <a:spLocks noGrp="1"/>
          </p:cNvSpPr>
          <p:nvPr>
            <p:ph type="dt" sz="half" idx="10"/>
          </p:nvPr>
        </p:nvSpPr>
        <p:spPr/>
        <p:txBody>
          <a:bodyPr/>
          <a:lstStyle/>
          <a:p>
            <a:fld id="{A97AE79A-BADF-4119-813B-888300E84F65}" type="datetime1">
              <a:rPr lang="en-US" altLang="zh-TW" smtClean="0"/>
              <a:t>12/16/2019</a:t>
            </a:fld>
            <a:endParaRPr/>
          </a:p>
        </p:txBody>
      </p:sp>
      <p:sp>
        <p:nvSpPr>
          <p:cNvPr id="6" name="Footer Placeholder 5"/>
          <p:cNvSpPr>
            <a:spLocks noGrp="1"/>
          </p:cNvSpPr>
          <p:nvPr>
            <p:ph type="ftr" sz="quarter" idx="11"/>
          </p:nvPr>
        </p:nvSpPr>
        <p:spPr/>
        <p:txBody>
          <a:bodyPr/>
          <a:lstStyle/>
          <a:p>
            <a:r>
              <a:rPr lang="en-US"/>
              <a:t>TMU GIDS</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TW"/>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8DADE6BE-CF99-444B-902D-B8986C807FFD}" type="datetime1">
              <a:rPr lang="en-US" altLang="zh-TW" smtClean="0"/>
              <a:t>12/16/2019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TMU GIDS</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brain.trendmicro.com.tw/Competitions/Details/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a:t>Junior students’ presentation (12/18)</a:t>
            </a:r>
            <a:endParaRPr lang="en-US" dirty="0"/>
          </a:p>
        </p:txBody>
      </p:sp>
      <p:sp>
        <p:nvSpPr>
          <p:cNvPr id="3" name="Subtitle 2"/>
          <p:cNvSpPr>
            <a:spLocks noGrp="1"/>
          </p:cNvSpPr>
          <p:nvPr>
            <p:ph type="subTitle" idx="1"/>
          </p:nvPr>
        </p:nvSpPr>
        <p:spPr/>
        <p:txBody>
          <a:bodyPr>
            <a:normAutofit fontScale="85000" lnSpcReduction="20000"/>
          </a:bodyPr>
          <a:lstStyle/>
          <a:p>
            <a:r>
              <a:rPr lang="en-US" altLang="zh-TW" b="1" dirty="0"/>
              <a:t>Student : </a:t>
            </a:r>
            <a:r>
              <a:rPr lang="zh-TW" altLang="en-US" b="1" dirty="0"/>
              <a:t>黃彥鈞 </a:t>
            </a:r>
            <a:r>
              <a:rPr lang="en-US" altLang="zh-TW" b="1" dirty="0" err="1"/>
              <a:t>Weberstein</a:t>
            </a:r>
            <a:r>
              <a:rPr lang="en-US" altLang="zh-TW" b="1" dirty="0"/>
              <a:t> </a:t>
            </a:r>
            <a:r>
              <a:rPr lang="en-US" altLang="zh-TW" b="1" dirty="0" err="1"/>
              <a:t>YC</a:t>
            </a:r>
            <a:r>
              <a:rPr lang="en-US" altLang="zh-TW" b="1" dirty="0"/>
              <a:t>, Huang (</a:t>
            </a:r>
            <a:r>
              <a:rPr lang="en-US" altLang="zh-TW" b="1" dirty="0" err="1"/>
              <a:t>m946108006</a:t>
            </a:r>
            <a:r>
              <a:rPr lang="en-US" altLang="zh-TW" b="1" dirty="0"/>
              <a:t>) </a:t>
            </a:r>
          </a:p>
          <a:p>
            <a:r>
              <a:rPr lang="en-US" altLang="zh-TW" b="1" dirty="0"/>
              <a:t>Director : Yung-Chun, Chang</a:t>
            </a:r>
            <a:r>
              <a:rPr lang="zh-TW" altLang="en-US" b="1" dirty="0"/>
              <a:t>；</a:t>
            </a:r>
            <a:r>
              <a:rPr lang="en-US" altLang="zh-TW" b="1" dirty="0"/>
              <a:t>Min-</a:t>
            </a:r>
            <a:r>
              <a:rPr lang="en-US" altLang="zh-TW" b="1" dirty="0" err="1"/>
              <a:t>Huei</a:t>
            </a:r>
            <a:r>
              <a:rPr lang="en-US" altLang="zh-TW" b="1" dirty="0"/>
              <a:t>, Hsu</a:t>
            </a:r>
          </a:p>
          <a:p>
            <a:r>
              <a:rPr lang="en-US" altLang="zh-TW" b="1" dirty="0"/>
              <a:t>Lab : </a:t>
            </a:r>
            <a:r>
              <a:rPr lang="en-US" altLang="zh-TW" b="1" dirty="0" err="1"/>
              <a:t>TMU</a:t>
            </a:r>
            <a:r>
              <a:rPr lang="en-US" altLang="zh-TW" b="1" dirty="0"/>
              <a:t> NLP </a:t>
            </a:r>
          </a:p>
        </p:txBody>
      </p:sp>
      <p:sp>
        <p:nvSpPr>
          <p:cNvPr id="4" name="Date Placeholder 3">
            <a:extLst>
              <a:ext uri="{FF2B5EF4-FFF2-40B4-BE49-F238E27FC236}">
                <a16:creationId xmlns:a16="http://schemas.microsoft.com/office/drawing/2014/main" id="{A7377442-AEDB-4D8B-895B-A26C36A46156}"/>
              </a:ext>
            </a:extLst>
          </p:cNvPr>
          <p:cNvSpPr>
            <a:spLocks noGrp="1"/>
          </p:cNvSpPr>
          <p:nvPr>
            <p:ph type="dt" sz="half" idx="10"/>
          </p:nvPr>
        </p:nvSpPr>
        <p:spPr/>
        <p:txBody>
          <a:bodyPr/>
          <a:lstStyle/>
          <a:p>
            <a:fld id="{DF1BAE5D-FC38-4120-98C3-38EFF4039451}" type="datetime1">
              <a:rPr lang="en-US" altLang="zh-TW" smtClean="0"/>
              <a:t>12/16/2019</a:t>
            </a:fld>
            <a:endParaRPr lang="en-US" dirty="0"/>
          </a:p>
        </p:txBody>
      </p:sp>
      <p:sp>
        <p:nvSpPr>
          <p:cNvPr id="5" name="Footer Placeholder 4">
            <a:extLst>
              <a:ext uri="{FF2B5EF4-FFF2-40B4-BE49-F238E27FC236}">
                <a16:creationId xmlns:a16="http://schemas.microsoft.com/office/drawing/2014/main" id="{2CF78B6D-9953-4005-B108-31BBA1040801}"/>
              </a:ext>
            </a:extLst>
          </p:cNvPr>
          <p:cNvSpPr>
            <a:spLocks noGrp="1"/>
          </p:cNvSpPr>
          <p:nvPr>
            <p:ph type="ftr" sz="quarter" idx="11"/>
          </p:nvPr>
        </p:nvSpPr>
        <p:spPr/>
        <p:txBody>
          <a:bodyPr/>
          <a:lstStyle/>
          <a:p>
            <a:r>
              <a:rPr lang="en-US" dirty="0" err="1"/>
              <a:t>TMU</a:t>
            </a:r>
            <a:r>
              <a:rPr lang="en-US" dirty="0"/>
              <a:t> </a:t>
            </a:r>
            <a:r>
              <a:rPr lang="en-US" dirty="0" err="1"/>
              <a:t>GIDS</a:t>
            </a:r>
            <a:endParaRPr lang="en-US" dirty="0"/>
          </a:p>
        </p:txBody>
      </p:sp>
      <p:sp>
        <p:nvSpPr>
          <p:cNvPr id="6" name="Slide Number Placeholder 5">
            <a:extLst>
              <a:ext uri="{FF2B5EF4-FFF2-40B4-BE49-F238E27FC236}">
                <a16:creationId xmlns:a16="http://schemas.microsoft.com/office/drawing/2014/main" id="{EA6AC646-86AA-4B8D-8CA8-B84CD9031CC5}"/>
              </a:ext>
            </a:extLst>
          </p:cNvPr>
          <p:cNvSpPr>
            <a:spLocks noGrp="1"/>
          </p:cNvSpPr>
          <p:nvPr>
            <p:ph type="sldNum" sz="quarter" idx="12"/>
          </p:nvPr>
        </p:nvSpPr>
        <p:spPr/>
        <p:txBody>
          <a:bodyPr/>
          <a:lstStyle/>
          <a:p>
            <a:fld id="{BD266BE7-899D-4075-917F-DBDE33B6B692}" type="slidenum">
              <a:rPr lang="en-US" smtClean="0"/>
              <a:pPr/>
              <a:t>1</a:t>
            </a:fld>
            <a:endParaRPr lang="en-US"/>
          </a:p>
        </p:txBody>
      </p:sp>
      <p:sp>
        <p:nvSpPr>
          <p:cNvPr id="7" name="Oval 6">
            <a:extLst>
              <a:ext uri="{FF2B5EF4-FFF2-40B4-BE49-F238E27FC236}">
                <a16:creationId xmlns:a16="http://schemas.microsoft.com/office/drawing/2014/main" id="{315FA02B-F635-4E2F-8F13-6E2D23DF1311}"/>
              </a:ext>
            </a:extLst>
          </p:cNvPr>
          <p:cNvSpPr/>
          <p:nvPr/>
        </p:nvSpPr>
        <p:spPr>
          <a:xfrm>
            <a:off x="1562296" y="3654085"/>
            <a:ext cx="1689811" cy="168981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endParaRPr lang="zh-TW" altLang="en-US"/>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endParaRPr lang="zh-TW" altLang="en-US"/>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10</a:t>
            </a:fld>
            <a:endParaRPr lang="en-US" altLang="zh-TW"/>
          </a:p>
        </p:txBody>
      </p:sp>
    </p:spTree>
    <p:extLst>
      <p:ext uri="{BB962C8B-B14F-4D97-AF65-F5344CB8AC3E}">
        <p14:creationId xmlns:p14="http://schemas.microsoft.com/office/powerpoint/2010/main" val="4134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endParaRPr lang="zh-TW" altLang="en-US"/>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endParaRPr lang="zh-TW" altLang="en-US"/>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11</a:t>
            </a:fld>
            <a:endParaRPr lang="en-US" altLang="zh-TW"/>
          </a:p>
        </p:txBody>
      </p:sp>
    </p:spTree>
    <p:extLst>
      <p:ext uri="{BB962C8B-B14F-4D97-AF65-F5344CB8AC3E}">
        <p14:creationId xmlns:p14="http://schemas.microsoft.com/office/powerpoint/2010/main" val="24231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Work</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Advanced Text Embedding in Sentiment Analysis?</a:t>
            </a:r>
            <a:endParaRPr lang="zh-TW" altLang="en-US" dirty="0"/>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647DC32-DFA1-4911-9B1E-FAEDDA4A5FB9}"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TMU GIDS</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12</a:t>
            </a:fld>
            <a:endParaRPr lang="en-US"/>
          </a:p>
        </p:txBody>
      </p:sp>
    </p:spTree>
    <p:extLst>
      <p:ext uri="{BB962C8B-B14F-4D97-AF65-F5344CB8AC3E}">
        <p14:creationId xmlns:p14="http://schemas.microsoft.com/office/powerpoint/2010/main" val="303342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endParaRPr lang="zh-TW" altLang="en-US"/>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endParaRPr lang="zh-TW" altLang="en-US"/>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13</a:t>
            </a:fld>
            <a:endParaRPr lang="en-US" altLang="zh-TW"/>
          </a:p>
        </p:txBody>
      </p:sp>
    </p:spTree>
    <p:extLst>
      <p:ext uri="{BB962C8B-B14F-4D97-AF65-F5344CB8AC3E}">
        <p14:creationId xmlns:p14="http://schemas.microsoft.com/office/powerpoint/2010/main" val="40729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Chart</a:t>
            </a:r>
            <a:endParaRPr lang="en-US" dirty="0"/>
          </a:p>
        </p:txBody>
      </p:sp>
      <p:graphicFrame>
        <p:nvGraphicFramePr>
          <p:cNvPr id="9"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185816718"/>
              </p:ext>
            </p:extLst>
          </p:nvPr>
        </p:nvGraphicFramePr>
        <p:xfrm>
          <a:off x="1279525" y="2190750"/>
          <a:ext cx="9629775" cy="3986213"/>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a:extLst>
              <a:ext uri="{FF2B5EF4-FFF2-40B4-BE49-F238E27FC236}">
                <a16:creationId xmlns:a16="http://schemas.microsoft.com/office/drawing/2014/main" id="{464F7E5C-9185-43A1-904D-7D313EBB7FBD}"/>
              </a:ext>
            </a:extLst>
          </p:cNvPr>
          <p:cNvSpPr>
            <a:spLocks noGrp="1"/>
          </p:cNvSpPr>
          <p:nvPr>
            <p:ph type="dt" sz="half" idx="10"/>
          </p:nvPr>
        </p:nvSpPr>
        <p:spPr/>
        <p:txBody>
          <a:bodyPr/>
          <a:lstStyle/>
          <a:p>
            <a:fld id="{2E053752-6452-41F0-8CA0-A64364BC9103}" type="datetime1">
              <a:rPr lang="en-US" altLang="zh-TW" smtClean="0"/>
              <a:t>12/16/2019</a:t>
            </a:fld>
            <a:endParaRPr lang="en-US"/>
          </a:p>
        </p:txBody>
      </p:sp>
      <p:sp>
        <p:nvSpPr>
          <p:cNvPr id="4" name="Footer Placeholder 3">
            <a:extLst>
              <a:ext uri="{FF2B5EF4-FFF2-40B4-BE49-F238E27FC236}">
                <a16:creationId xmlns:a16="http://schemas.microsoft.com/office/drawing/2014/main" id="{7FA50E37-0565-4E30-8016-5B8BEC4549BD}"/>
              </a:ext>
            </a:extLst>
          </p:cNvPr>
          <p:cNvSpPr>
            <a:spLocks noGrp="1"/>
          </p:cNvSpPr>
          <p:nvPr>
            <p:ph type="ftr" sz="quarter" idx="11"/>
          </p:nvPr>
        </p:nvSpPr>
        <p:spPr/>
        <p:txBody>
          <a:bodyPr/>
          <a:lstStyle/>
          <a:p>
            <a:r>
              <a:rPr lang="en-US"/>
              <a:t>TMU GIDS</a:t>
            </a:r>
          </a:p>
        </p:txBody>
      </p:sp>
      <p:sp>
        <p:nvSpPr>
          <p:cNvPr id="5" name="Slide Number Placeholder 4">
            <a:extLst>
              <a:ext uri="{FF2B5EF4-FFF2-40B4-BE49-F238E27FC236}">
                <a16:creationId xmlns:a16="http://schemas.microsoft.com/office/drawing/2014/main" id="{0D47BE38-AEB5-45D2-9D67-98255A722B03}"/>
              </a:ext>
            </a:extLst>
          </p:cNvPr>
          <p:cNvSpPr>
            <a:spLocks noGrp="1"/>
          </p:cNvSpPr>
          <p:nvPr>
            <p:ph type="sldNum" sz="quarter" idx="12"/>
          </p:nvPr>
        </p:nvSpPr>
        <p:spPr/>
        <p:txBody>
          <a:bodyPr/>
          <a:lstStyle/>
          <a:p>
            <a:fld id="{BD266BE7-899D-4075-917F-DBDE33B6B692}" type="slidenum">
              <a:rPr lang="en-US" altLang="zh-TW" smtClean="0"/>
              <a:t>14</a:t>
            </a:fld>
            <a:endParaRPr lang="en-US" altLang="zh-TW"/>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Content Layout with Table</a:t>
            </a:r>
          </a:p>
        </p:txBody>
      </p:sp>
      <p:sp>
        <p:nvSpPr>
          <p:cNvPr id="3" name="Content Placeholder 2"/>
          <p:cNvSpPr>
            <a:spLocks noGrp="1"/>
          </p:cNvSpPr>
          <p:nvPr>
            <p:ph sz="half" idx="1"/>
          </p:nvPr>
        </p:nvSpPr>
        <p:spPr/>
        <p:txBody>
          <a:bodyPr/>
          <a:lstStyle/>
          <a:p>
            <a:r>
              <a:rPr lang="en-US"/>
              <a:t>First bullet point here</a:t>
            </a:r>
          </a:p>
          <a:p>
            <a:r>
              <a:rPr lang="en-US"/>
              <a:t>Second bullet point here</a:t>
            </a:r>
          </a:p>
          <a:p>
            <a:r>
              <a:rPr lang="en-US"/>
              <a:t>Third bullet point here</a:t>
            </a:r>
          </a:p>
        </p:txBody>
      </p:sp>
      <p:graphicFrame>
        <p:nvGraphicFramePr>
          <p:cNvPr id="12" name="Content Placeholder 3"/>
          <p:cNvGraphicFramePr>
            <a:graphicFrameLocks noGrp="1"/>
          </p:cNvGraphicFramePr>
          <p:nvPr>
            <p:ph sz="half" idx="2"/>
            <p:extLst>
              <p:ext uri="{D42A27DB-BD31-4B8C-83A1-F6EECF244321}">
                <p14:modId xmlns:p14="http://schemas.microsoft.com/office/powerpoint/2010/main" val="75319095"/>
              </p:ext>
            </p:extLst>
          </p:nvPr>
        </p:nvGraphicFramePr>
        <p:xfrm>
          <a:off x="6415088" y="2193925"/>
          <a:ext cx="4494213" cy="1896224"/>
        </p:xfrm>
        <a:graphic>
          <a:graphicData uri="http://schemas.openxmlformats.org/drawingml/2006/table">
            <a:tbl>
              <a:tblPr firstRow="1" bandRow="1">
                <a:tableStyleId>{3B4B98B0-60AC-42C2-AFA5-B58CD77FA1E5}</a:tableStyleId>
              </a:tblPr>
              <a:tblGrid>
                <a:gridCol w="1498071">
                  <a:extLst>
                    <a:ext uri="{9D8B030D-6E8A-4147-A177-3AD203B41FA5}">
                      <a16:colId xmlns:a16="http://schemas.microsoft.com/office/drawing/2014/main" val="20000"/>
                    </a:ext>
                  </a:extLst>
                </a:gridCol>
                <a:gridCol w="1498071">
                  <a:extLst>
                    <a:ext uri="{9D8B030D-6E8A-4147-A177-3AD203B41FA5}">
                      <a16:colId xmlns:a16="http://schemas.microsoft.com/office/drawing/2014/main" val="20001"/>
                    </a:ext>
                  </a:extLst>
                </a:gridCol>
                <a:gridCol w="1498071">
                  <a:extLst>
                    <a:ext uri="{9D8B030D-6E8A-4147-A177-3AD203B41FA5}">
                      <a16:colId xmlns:a16="http://schemas.microsoft.com/office/drawing/2014/main" val="20002"/>
                    </a:ext>
                  </a:extLst>
                </a:gridCol>
              </a:tblGrid>
              <a:tr h="474056">
                <a:tc>
                  <a:txBody>
                    <a:bodyPr/>
                    <a:lstStyle/>
                    <a:p>
                      <a:r>
                        <a:rPr lang="en-US" dirty="0"/>
                        <a:t>Class</a:t>
                      </a:r>
                      <a:endParaRPr dirty="0"/>
                    </a:p>
                  </a:txBody>
                  <a:tcPr anchor="ctr"/>
                </a:tc>
                <a:tc>
                  <a:txBody>
                    <a:bodyPr/>
                    <a:lstStyle/>
                    <a:p>
                      <a:pPr algn="ctr"/>
                      <a:r>
                        <a:rPr dirty="0"/>
                        <a:t>Group 1</a:t>
                      </a:r>
                    </a:p>
                  </a:txBody>
                  <a:tcPr anchor="ctr"/>
                </a:tc>
                <a:tc>
                  <a:txBody>
                    <a:bodyPr/>
                    <a:lstStyle/>
                    <a:p>
                      <a:pPr algn="ctr"/>
                      <a:r>
                        <a:t>Group 2</a:t>
                      </a:r>
                    </a:p>
                  </a:txBody>
                  <a:tcPr anchor="ctr"/>
                </a:tc>
                <a:extLst>
                  <a:ext uri="{0D108BD9-81ED-4DB2-BD59-A6C34878D82A}">
                    <a16:rowId xmlns:a16="http://schemas.microsoft.com/office/drawing/2014/main" val="10000"/>
                  </a:ext>
                </a:extLst>
              </a:tr>
              <a:tr h="474056">
                <a:tc>
                  <a:txBody>
                    <a:bodyPr/>
                    <a:lstStyle/>
                    <a:p>
                      <a:r>
                        <a:t>Class 1</a:t>
                      </a:r>
                    </a:p>
                  </a:txBody>
                  <a:tcPr anchor="ctr"/>
                </a:tc>
                <a:tc>
                  <a:txBody>
                    <a:bodyPr/>
                    <a:lstStyle/>
                    <a:p>
                      <a:pPr algn="ctr"/>
                      <a:r>
                        <a:rPr dirty="0"/>
                        <a:t>82</a:t>
                      </a:r>
                    </a:p>
                  </a:txBody>
                  <a:tcPr anchor="ctr"/>
                </a:tc>
                <a:tc>
                  <a:txBody>
                    <a:bodyPr/>
                    <a:lstStyle/>
                    <a:p>
                      <a:pPr algn="ctr"/>
                      <a:r>
                        <a:t>95</a:t>
                      </a:r>
                    </a:p>
                  </a:txBody>
                  <a:tcPr anchor="ctr"/>
                </a:tc>
                <a:extLst>
                  <a:ext uri="{0D108BD9-81ED-4DB2-BD59-A6C34878D82A}">
                    <a16:rowId xmlns:a16="http://schemas.microsoft.com/office/drawing/2014/main" val="10001"/>
                  </a:ext>
                </a:extLst>
              </a:tr>
              <a:tr h="474056">
                <a:tc>
                  <a:txBody>
                    <a:bodyPr/>
                    <a:lstStyle/>
                    <a:p>
                      <a:r>
                        <a:t>Class</a:t>
                      </a:r>
                      <a:r>
                        <a:rPr baseline="0"/>
                        <a:t> 2</a:t>
                      </a:r>
                      <a:endParaRPr/>
                    </a:p>
                  </a:txBody>
                  <a:tcPr anchor="ctr"/>
                </a:tc>
                <a:tc>
                  <a:txBody>
                    <a:bodyPr/>
                    <a:lstStyle/>
                    <a:p>
                      <a:pPr algn="ctr"/>
                      <a:r>
                        <a:rPr dirty="0"/>
                        <a:t>76</a:t>
                      </a:r>
                    </a:p>
                  </a:txBody>
                  <a:tcPr anchor="ctr"/>
                </a:tc>
                <a:tc>
                  <a:txBody>
                    <a:bodyPr/>
                    <a:lstStyle/>
                    <a:p>
                      <a:pPr algn="ctr"/>
                      <a:r>
                        <a:rPr dirty="0"/>
                        <a:t>88</a:t>
                      </a:r>
                    </a:p>
                  </a:txBody>
                  <a:tcPr anchor="ctr"/>
                </a:tc>
                <a:extLst>
                  <a:ext uri="{0D108BD9-81ED-4DB2-BD59-A6C34878D82A}">
                    <a16:rowId xmlns:a16="http://schemas.microsoft.com/office/drawing/2014/main" val="10002"/>
                  </a:ext>
                </a:extLst>
              </a:tr>
              <a:tr h="474056">
                <a:tc>
                  <a:txBody>
                    <a:bodyPr/>
                    <a:lstStyle/>
                    <a:p>
                      <a:r>
                        <a:t>Class 3</a:t>
                      </a:r>
                    </a:p>
                  </a:txBody>
                  <a:tcPr anchor="ctr"/>
                </a:tc>
                <a:tc>
                  <a:txBody>
                    <a:bodyPr/>
                    <a:lstStyle/>
                    <a:p>
                      <a:pPr algn="ctr"/>
                      <a:r>
                        <a:rPr dirty="0"/>
                        <a:t>84</a:t>
                      </a:r>
                    </a:p>
                  </a:txBody>
                  <a:tcPr anchor="ctr"/>
                </a:tc>
                <a:tc>
                  <a:txBody>
                    <a:bodyPr/>
                    <a:lstStyle/>
                    <a:p>
                      <a:pPr algn="ctr"/>
                      <a:r>
                        <a:rPr dirty="0"/>
                        <a:t>90</a:t>
                      </a:r>
                    </a:p>
                  </a:txBody>
                  <a:tcPr anchor="ctr"/>
                </a:tc>
                <a:extLst>
                  <a:ext uri="{0D108BD9-81ED-4DB2-BD59-A6C34878D82A}">
                    <a16:rowId xmlns:a16="http://schemas.microsoft.com/office/drawing/2014/main" val="10003"/>
                  </a:ext>
                </a:extLst>
              </a:tr>
            </a:tbl>
          </a:graphicData>
        </a:graphic>
      </p:graphicFrame>
      <p:sp>
        <p:nvSpPr>
          <p:cNvPr id="4" name="Date Placeholder 3">
            <a:extLst>
              <a:ext uri="{FF2B5EF4-FFF2-40B4-BE49-F238E27FC236}">
                <a16:creationId xmlns:a16="http://schemas.microsoft.com/office/drawing/2014/main" id="{913C23A4-4B94-4828-A192-125E5BB5AE35}"/>
              </a:ext>
            </a:extLst>
          </p:cNvPr>
          <p:cNvSpPr>
            <a:spLocks noGrp="1"/>
          </p:cNvSpPr>
          <p:nvPr>
            <p:ph type="dt" sz="half" idx="10"/>
          </p:nvPr>
        </p:nvSpPr>
        <p:spPr/>
        <p:txBody>
          <a:bodyPr/>
          <a:lstStyle/>
          <a:p>
            <a:fld id="{23FA8FF9-B6EC-4165-A697-47D627CA2C2E}" type="datetime1">
              <a:rPr lang="en-US" altLang="zh-TW" smtClean="0"/>
              <a:t>12/16/2019</a:t>
            </a:fld>
            <a:endParaRPr lang="en-US"/>
          </a:p>
        </p:txBody>
      </p:sp>
      <p:sp>
        <p:nvSpPr>
          <p:cNvPr id="5" name="Footer Placeholder 4">
            <a:extLst>
              <a:ext uri="{FF2B5EF4-FFF2-40B4-BE49-F238E27FC236}">
                <a16:creationId xmlns:a16="http://schemas.microsoft.com/office/drawing/2014/main" id="{5D88EFE7-7DA5-4768-B46C-F13051757282}"/>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4F2193BC-C336-401B-8BE6-889671625C89}"/>
              </a:ext>
            </a:extLst>
          </p:cNvPr>
          <p:cNvSpPr>
            <a:spLocks noGrp="1"/>
          </p:cNvSpPr>
          <p:nvPr>
            <p:ph type="sldNum" sz="quarter" idx="12"/>
          </p:nvPr>
        </p:nvSpPr>
        <p:spPr/>
        <p:txBody>
          <a:bodyPr/>
          <a:lstStyle/>
          <a:p>
            <a:fld id="{BD266BE7-899D-4075-917F-DBDE33B6B692}" type="slidenum">
              <a:rPr lang="en-US" altLang="zh-TW" smtClean="0"/>
              <a:t>15</a:t>
            </a:fld>
            <a:endParaRPr lang="en-US" altLang="zh-TW"/>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SmartArt</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2530888379"/>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810F6F2-39A7-4555-BC7C-53DDFF793E72}"/>
              </a:ext>
            </a:extLst>
          </p:cNvPr>
          <p:cNvSpPr>
            <a:spLocks noGrp="1"/>
          </p:cNvSpPr>
          <p:nvPr>
            <p:ph type="dt" sz="half" idx="10"/>
          </p:nvPr>
        </p:nvSpPr>
        <p:spPr/>
        <p:txBody>
          <a:bodyPr/>
          <a:lstStyle/>
          <a:p>
            <a:fld id="{76AC1B03-1ECE-437B-817A-40370AF6A7CE}" type="datetime1">
              <a:rPr lang="en-US" altLang="zh-TW" smtClean="0"/>
              <a:t>12/16/2019</a:t>
            </a:fld>
            <a:endParaRPr lang="en-US"/>
          </a:p>
        </p:txBody>
      </p:sp>
      <p:sp>
        <p:nvSpPr>
          <p:cNvPr id="4" name="Footer Placeholder 3">
            <a:extLst>
              <a:ext uri="{FF2B5EF4-FFF2-40B4-BE49-F238E27FC236}">
                <a16:creationId xmlns:a16="http://schemas.microsoft.com/office/drawing/2014/main" id="{647D0B25-C0CB-4E2E-89E5-E88AE7AF11BA}"/>
              </a:ext>
            </a:extLst>
          </p:cNvPr>
          <p:cNvSpPr>
            <a:spLocks noGrp="1"/>
          </p:cNvSpPr>
          <p:nvPr>
            <p:ph type="ftr" sz="quarter" idx="11"/>
          </p:nvPr>
        </p:nvSpPr>
        <p:spPr/>
        <p:txBody>
          <a:bodyPr/>
          <a:lstStyle/>
          <a:p>
            <a:r>
              <a:rPr lang="en-US"/>
              <a:t>TMU GIDS</a:t>
            </a:r>
          </a:p>
        </p:txBody>
      </p:sp>
      <p:sp>
        <p:nvSpPr>
          <p:cNvPr id="5" name="Slide Number Placeholder 4">
            <a:extLst>
              <a:ext uri="{FF2B5EF4-FFF2-40B4-BE49-F238E27FC236}">
                <a16:creationId xmlns:a16="http://schemas.microsoft.com/office/drawing/2014/main" id="{D7F43D00-ED1D-4382-9ADC-F53FF6210570}"/>
              </a:ext>
            </a:extLst>
          </p:cNvPr>
          <p:cNvSpPr>
            <a:spLocks noGrp="1"/>
          </p:cNvSpPr>
          <p:nvPr>
            <p:ph type="sldNum" sz="quarter" idx="12"/>
          </p:nvPr>
        </p:nvSpPr>
        <p:spPr/>
        <p:txBody>
          <a:bodyPr/>
          <a:lstStyle/>
          <a:p>
            <a:fld id="{BD266BE7-899D-4075-917F-DBDE33B6B692}" type="slidenum">
              <a:rPr lang="en-US" altLang="zh-TW" smtClean="0"/>
              <a:t>16</a:t>
            </a:fld>
            <a:endParaRPr lang="en-US" altLang="zh-TW"/>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6C272EF5-947F-471E-B08E-8B92C4D0CE7D}"/>
              </a:ext>
            </a:extLst>
          </p:cNvPr>
          <p:cNvSpPr>
            <a:spLocks noGrp="1"/>
          </p:cNvSpPr>
          <p:nvPr>
            <p:ph type="dt" sz="half" idx="10"/>
          </p:nvPr>
        </p:nvSpPr>
        <p:spPr/>
        <p:txBody>
          <a:bodyPr/>
          <a:lstStyle/>
          <a:p>
            <a:fld id="{6BA167BE-0144-4E76-8F20-1EE3813EE01B}" type="datetime1">
              <a:rPr lang="en-US" altLang="zh-TW" smtClean="0"/>
              <a:t>12/16/2019</a:t>
            </a:fld>
            <a:endParaRPr lang="en-US"/>
          </a:p>
        </p:txBody>
      </p:sp>
      <p:sp>
        <p:nvSpPr>
          <p:cNvPr id="8" name="Footer Placeholder 7">
            <a:extLst>
              <a:ext uri="{FF2B5EF4-FFF2-40B4-BE49-F238E27FC236}">
                <a16:creationId xmlns:a16="http://schemas.microsoft.com/office/drawing/2014/main" id="{64AD0423-71C5-4A6C-9F80-BC404EA80A85}"/>
              </a:ext>
            </a:extLst>
          </p:cNvPr>
          <p:cNvSpPr>
            <a:spLocks noGrp="1"/>
          </p:cNvSpPr>
          <p:nvPr>
            <p:ph type="ftr" sz="quarter" idx="11"/>
          </p:nvPr>
        </p:nvSpPr>
        <p:spPr/>
        <p:txBody>
          <a:bodyPr/>
          <a:lstStyle/>
          <a:p>
            <a:r>
              <a:rPr lang="en-US"/>
              <a:t>TMU GIDS</a:t>
            </a:r>
          </a:p>
        </p:txBody>
      </p:sp>
      <p:sp>
        <p:nvSpPr>
          <p:cNvPr id="9" name="Slide Number Placeholder 8">
            <a:extLst>
              <a:ext uri="{FF2B5EF4-FFF2-40B4-BE49-F238E27FC236}">
                <a16:creationId xmlns:a16="http://schemas.microsoft.com/office/drawing/2014/main" id="{7EE9DA19-E22D-4411-981C-A723C86A890E}"/>
              </a:ext>
            </a:extLst>
          </p:cNvPr>
          <p:cNvSpPr>
            <a:spLocks noGrp="1"/>
          </p:cNvSpPr>
          <p:nvPr>
            <p:ph type="sldNum" sz="quarter" idx="12"/>
          </p:nvPr>
        </p:nvSpPr>
        <p:spPr/>
        <p:txBody>
          <a:bodyPr/>
          <a:lstStyle/>
          <a:p>
            <a:fld id="{BD266BE7-899D-4075-917F-DBDE33B6B692}" type="slidenum">
              <a:rPr lang="en-US" altLang="zh-TW" smtClean="0"/>
              <a:t>17</a:t>
            </a:fld>
            <a:endParaRPr lang="en-US" altLang="zh-TW"/>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
        <p:nvSpPr>
          <p:cNvPr id="3" name="Date Placeholder 2">
            <a:extLst>
              <a:ext uri="{FF2B5EF4-FFF2-40B4-BE49-F238E27FC236}">
                <a16:creationId xmlns:a16="http://schemas.microsoft.com/office/drawing/2014/main" id="{095A3492-C79D-4E3F-A034-A05261696C17}"/>
              </a:ext>
            </a:extLst>
          </p:cNvPr>
          <p:cNvSpPr>
            <a:spLocks noGrp="1"/>
          </p:cNvSpPr>
          <p:nvPr>
            <p:ph type="dt" sz="half" idx="10"/>
          </p:nvPr>
        </p:nvSpPr>
        <p:spPr/>
        <p:txBody>
          <a:bodyPr/>
          <a:lstStyle/>
          <a:p>
            <a:fld id="{04387C8B-B9F9-4095-9227-07E2B7BD4AFE}" type="datetime1">
              <a:rPr lang="en-US" altLang="zh-TW" smtClean="0"/>
              <a:t>12/16/2019</a:t>
            </a:fld>
            <a:endParaRPr lang="en-US"/>
          </a:p>
        </p:txBody>
      </p:sp>
      <p:sp>
        <p:nvSpPr>
          <p:cNvPr id="4" name="Footer Placeholder 3">
            <a:extLst>
              <a:ext uri="{FF2B5EF4-FFF2-40B4-BE49-F238E27FC236}">
                <a16:creationId xmlns:a16="http://schemas.microsoft.com/office/drawing/2014/main" id="{1AC1E299-134D-4A4B-8EF7-8B07659748AB}"/>
              </a:ext>
            </a:extLst>
          </p:cNvPr>
          <p:cNvSpPr>
            <a:spLocks noGrp="1"/>
          </p:cNvSpPr>
          <p:nvPr>
            <p:ph type="ftr" sz="quarter" idx="11"/>
          </p:nvPr>
        </p:nvSpPr>
        <p:spPr/>
        <p:txBody>
          <a:bodyPr/>
          <a:lstStyle/>
          <a:p>
            <a:r>
              <a:rPr lang="en-US"/>
              <a:t>TMU GIDS</a:t>
            </a:r>
          </a:p>
        </p:txBody>
      </p:sp>
      <p:sp>
        <p:nvSpPr>
          <p:cNvPr id="5" name="Slide Number Placeholder 4">
            <a:extLst>
              <a:ext uri="{FF2B5EF4-FFF2-40B4-BE49-F238E27FC236}">
                <a16:creationId xmlns:a16="http://schemas.microsoft.com/office/drawing/2014/main" id="{9E8AA00C-298C-41F4-B3B0-814E677F97E3}"/>
              </a:ext>
            </a:extLst>
          </p:cNvPr>
          <p:cNvSpPr>
            <a:spLocks noGrp="1"/>
          </p:cNvSpPr>
          <p:nvPr>
            <p:ph type="sldNum" sz="quarter" idx="12"/>
          </p:nvPr>
        </p:nvSpPr>
        <p:spPr/>
        <p:txBody>
          <a:bodyPr/>
          <a:lstStyle/>
          <a:p>
            <a:fld id="{BD266BE7-899D-4075-917F-DBDE33B6B692}" type="slidenum">
              <a:rPr lang="en-US" altLang="zh-TW" smtClean="0"/>
              <a:t>18</a:t>
            </a:fld>
            <a:endParaRPr lang="en-US" altLang="zh-TW"/>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101E73-5A23-4459-AEEE-5123D8EA58B9}"/>
              </a:ext>
            </a:extLst>
          </p:cNvPr>
          <p:cNvSpPr>
            <a:spLocks noGrp="1"/>
          </p:cNvSpPr>
          <p:nvPr>
            <p:ph type="dt" sz="half" idx="10"/>
          </p:nvPr>
        </p:nvSpPr>
        <p:spPr/>
        <p:txBody>
          <a:bodyPr/>
          <a:lstStyle/>
          <a:p>
            <a:fld id="{1C0CC49D-4835-4601-A3F2-C3A876D071CD}" type="datetime1">
              <a:rPr lang="en-US" altLang="zh-TW" smtClean="0"/>
              <a:t>12/16/2019</a:t>
            </a:fld>
            <a:endParaRPr lang="en-US"/>
          </a:p>
        </p:txBody>
      </p:sp>
      <p:sp>
        <p:nvSpPr>
          <p:cNvPr id="3" name="Footer Placeholder 2">
            <a:extLst>
              <a:ext uri="{FF2B5EF4-FFF2-40B4-BE49-F238E27FC236}">
                <a16:creationId xmlns:a16="http://schemas.microsoft.com/office/drawing/2014/main" id="{BFDD1CE5-69FB-484C-AEBD-FA6F7CE8FC37}"/>
              </a:ext>
            </a:extLst>
          </p:cNvPr>
          <p:cNvSpPr>
            <a:spLocks noGrp="1"/>
          </p:cNvSpPr>
          <p:nvPr>
            <p:ph type="ftr" sz="quarter" idx="11"/>
          </p:nvPr>
        </p:nvSpPr>
        <p:spPr/>
        <p:txBody>
          <a:bodyPr/>
          <a:lstStyle/>
          <a:p>
            <a:r>
              <a:rPr lang="en-US"/>
              <a:t>TMU GIDS</a:t>
            </a:r>
          </a:p>
        </p:txBody>
      </p:sp>
      <p:sp>
        <p:nvSpPr>
          <p:cNvPr id="4" name="Slide Number Placeholder 3">
            <a:extLst>
              <a:ext uri="{FF2B5EF4-FFF2-40B4-BE49-F238E27FC236}">
                <a16:creationId xmlns:a16="http://schemas.microsoft.com/office/drawing/2014/main" id="{CB32D3A9-70C4-4D53-AC27-8602E3C0CA61}"/>
              </a:ext>
            </a:extLst>
          </p:cNvPr>
          <p:cNvSpPr>
            <a:spLocks noGrp="1"/>
          </p:cNvSpPr>
          <p:nvPr>
            <p:ph type="sldNum" sz="quarter" idx="12"/>
          </p:nvPr>
        </p:nvSpPr>
        <p:spPr/>
        <p:txBody>
          <a:bodyPr/>
          <a:lstStyle/>
          <a:p>
            <a:fld id="{BD266BE7-899D-4075-917F-DBDE33B6B692}" type="slidenum">
              <a:rPr lang="en-US" altLang="zh-TW" smtClean="0"/>
              <a:t>19</a:t>
            </a:fld>
            <a:endParaRPr lang="en-US" altLang="zh-TW"/>
          </a:p>
        </p:txBody>
      </p:sp>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Content</a:t>
            </a:r>
          </a:p>
        </p:txBody>
      </p:sp>
      <p:sp>
        <p:nvSpPr>
          <p:cNvPr id="2" name="Date Placeholder 1">
            <a:extLst>
              <a:ext uri="{FF2B5EF4-FFF2-40B4-BE49-F238E27FC236}">
                <a16:creationId xmlns:a16="http://schemas.microsoft.com/office/drawing/2014/main" id="{1365A44D-62FA-4DDC-BD9D-412B2C662EF4}"/>
              </a:ext>
            </a:extLst>
          </p:cNvPr>
          <p:cNvSpPr>
            <a:spLocks noGrp="1"/>
          </p:cNvSpPr>
          <p:nvPr>
            <p:ph type="dt" sz="half" idx="10"/>
          </p:nvPr>
        </p:nvSpPr>
        <p:spPr/>
        <p:txBody>
          <a:bodyPr/>
          <a:lstStyle/>
          <a:p>
            <a:fld id="{5BF8A18B-7430-4B78-AC10-81D3BFC979A7}" type="datetime1">
              <a:rPr lang="en-US" altLang="zh-TW" smtClean="0"/>
              <a:t>12/16/2019</a:t>
            </a:fld>
            <a:endParaRPr lang="en-US"/>
          </a:p>
        </p:txBody>
      </p:sp>
      <p:sp>
        <p:nvSpPr>
          <p:cNvPr id="3" name="Footer Placeholder 2">
            <a:extLst>
              <a:ext uri="{FF2B5EF4-FFF2-40B4-BE49-F238E27FC236}">
                <a16:creationId xmlns:a16="http://schemas.microsoft.com/office/drawing/2014/main" id="{A379E7B6-1BD8-491F-AD8F-EDD3824DE650}"/>
              </a:ext>
            </a:extLst>
          </p:cNvPr>
          <p:cNvSpPr>
            <a:spLocks noGrp="1"/>
          </p:cNvSpPr>
          <p:nvPr>
            <p:ph type="ftr" sz="quarter" idx="11"/>
          </p:nvPr>
        </p:nvSpPr>
        <p:spPr/>
        <p:txBody>
          <a:bodyPr/>
          <a:lstStyle/>
          <a:p>
            <a:r>
              <a:rPr lang="en-US" dirty="0" err="1"/>
              <a:t>TMU</a:t>
            </a:r>
            <a:r>
              <a:rPr lang="en-US" dirty="0"/>
              <a:t> </a:t>
            </a:r>
            <a:r>
              <a:rPr lang="en-US" dirty="0" err="1"/>
              <a:t>GIDS</a:t>
            </a:r>
            <a:endParaRPr lang="en-US" dirty="0"/>
          </a:p>
        </p:txBody>
      </p:sp>
      <p:sp>
        <p:nvSpPr>
          <p:cNvPr id="4" name="Slide Number Placeholder 3">
            <a:extLst>
              <a:ext uri="{FF2B5EF4-FFF2-40B4-BE49-F238E27FC236}">
                <a16:creationId xmlns:a16="http://schemas.microsoft.com/office/drawing/2014/main" id="{DEC411C1-0CC6-4BC3-BC0C-33FFE74079AA}"/>
              </a:ext>
            </a:extLst>
          </p:cNvPr>
          <p:cNvSpPr>
            <a:spLocks noGrp="1"/>
          </p:cNvSpPr>
          <p:nvPr>
            <p:ph type="sldNum" sz="quarter" idx="12"/>
          </p:nvPr>
        </p:nvSpPr>
        <p:spPr/>
        <p:txBody>
          <a:bodyPr/>
          <a:lstStyle/>
          <a:p>
            <a:fld id="{BD266BE7-899D-4075-917F-DBDE33B6B692}" type="slidenum">
              <a:rPr lang="en-US" altLang="zh-TW" smtClean="0"/>
              <a:t>2</a:t>
            </a:fld>
            <a:endParaRPr lang="en-US" altLang="zh-TW" dirty="0"/>
          </a:p>
        </p:txBody>
      </p:sp>
      <p:grpSp>
        <p:nvGrpSpPr>
          <p:cNvPr id="47" name="Group 46">
            <a:extLst>
              <a:ext uri="{FF2B5EF4-FFF2-40B4-BE49-F238E27FC236}">
                <a16:creationId xmlns:a16="http://schemas.microsoft.com/office/drawing/2014/main" id="{BDB85221-E095-4BF5-B75E-3B8BC2E5F4A2}"/>
              </a:ext>
            </a:extLst>
          </p:cNvPr>
          <p:cNvGrpSpPr/>
          <p:nvPr/>
        </p:nvGrpSpPr>
        <p:grpSpPr>
          <a:xfrm>
            <a:off x="138988" y="2560876"/>
            <a:ext cx="11150194" cy="3246627"/>
            <a:chOff x="138988" y="2560876"/>
            <a:chExt cx="11150194" cy="3246627"/>
          </a:xfrm>
        </p:grpSpPr>
        <p:grpSp>
          <p:nvGrpSpPr>
            <p:cNvPr id="25" name="Group 24">
              <a:extLst>
                <a:ext uri="{FF2B5EF4-FFF2-40B4-BE49-F238E27FC236}">
                  <a16:creationId xmlns:a16="http://schemas.microsoft.com/office/drawing/2014/main" id="{C9023085-F0DF-484C-B74B-486BE05F95D4}"/>
                </a:ext>
              </a:extLst>
            </p:cNvPr>
            <p:cNvGrpSpPr/>
            <p:nvPr/>
          </p:nvGrpSpPr>
          <p:grpSpPr>
            <a:xfrm>
              <a:off x="1660549" y="2560876"/>
              <a:ext cx="9628633" cy="3246627"/>
              <a:chOff x="1280159" y="2312159"/>
              <a:chExt cx="9628633" cy="3246627"/>
            </a:xfrm>
          </p:grpSpPr>
          <p:grpSp>
            <p:nvGrpSpPr>
              <p:cNvPr id="16" name="Group 15">
                <a:extLst>
                  <a:ext uri="{FF2B5EF4-FFF2-40B4-BE49-F238E27FC236}">
                    <a16:creationId xmlns:a16="http://schemas.microsoft.com/office/drawing/2014/main" id="{2166C4B3-2E95-4469-88EB-463BBE6AE54E}"/>
                  </a:ext>
                </a:extLst>
              </p:cNvPr>
              <p:cNvGrpSpPr/>
              <p:nvPr/>
            </p:nvGrpSpPr>
            <p:grpSpPr>
              <a:xfrm>
                <a:off x="1280160" y="2312159"/>
                <a:ext cx="9628632" cy="868124"/>
                <a:chOff x="1360628" y="3811775"/>
                <a:chExt cx="9628632" cy="868124"/>
              </a:xfrm>
            </p:grpSpPr>
            <p:grpSp>
              <p:nvGrpSpPr>
                <p:cNvPr id="10" name="Group 9">
                  <a:extLst>
                    <a:ext uri="{FF2B5EF4-FFF2-40B4-BE49-F238E27FC236}">
                      <a16:creationId xmlns:a16="http://schemas.microsoft.com/office/drawing/2014/main" id="{F8EB0113-F11C-410F-9163-44A8009B202A}"/>
                    </a:ext>
                  </a:extLst>
                </p:cNvPr>
                <p:cNvGrpSpPr/>
                <p:nvPr/>
              </p:nvGrpSpPr>
              <p:grpSpPr>
                <a:xfrm>
                  <a:off x="1360628" y="4201704"/>
                  <a:ext cx="9628632" cy="478195"/>
                  <a:chOff x="1280160" y="3960742"/>
                  <a:chExt cx="9628632" cy="478195"/>
                </a:xfrm>
              </p:grpSpPr>
              <p:cxnSp>
                <p:nvCxnSpPr>
                  <p:cNvPr id="6" name="Straight Arrow Connector 5">
                    <a:extLst>
                      <a:ext uri="{FF2B5EF4-FFF2-40B4-BE49-F238E27FC236}">
                        <a16:creationId xmlns:a16="http://schemas.microsoft.com/office/drawing/2014/main" id="{05730806-4EF5-4AE2-9DDB-BCB2D62D61D4}"/>
                      </a:ext>
                    </a:extLst>
                  </p:cNvPr>
                  <p:cNvCxnSpPr/>
                  <p:nvPr/>
                </p:nvCxnSpPr>
                <p:spPr>
                  <a:xfrm>
                    <a:off x="1280160" y="4183856"/>
                    <a:ext cx="96286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73D337-A82C-4CBD-ADDC-E9E627409E96}"/>
                      </a:ext>
                    </a:extLst>
                  </p:cNvPr>
                  <p:cNvCxnSpPr/>
                  <p:nvPr/>
                </p:nvCxnSpPr>
                <p:spPr>
                  <a:xfrm>
                    <a:off x="4162349" y="3992710"/>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77E2B9-CD99-4106-9C40-8E83630FB303}"/>
                      </a:ext>
                    </a:extLst>
                  </p:cNvPr>
                  <p:cNvCxnSpPr/>
                  <p:nvPr/>
                </p:nvCxnSpPr>
                <p:spPr>
                  <a:xfrm>
                    <a:off x="8010144" y="3960742"/>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F5BB643-2AB1-47AA-89AB-882FA269464B}"/>
                    </a:ext>
                  </a:extLst>
                </p:cNvPr>
                <p:cNvSpPr txBox="1"/>
                <p:nvPr/>
              </p:nvSpPr>
              <p:spPr>
                <a:xfrm>
                  <a:off x="3551534" y="3815592"/>
                  <a:ext cx="1382566" cy="369332"/>
                </a:xfrm>
                <a:prstGeom prst="rect">
                  <a:avLst/>
                </a:prstGeom>
                <a:noFill/>
              </p:spPr>
              <p:txBody>
                <a:bodyPr wrap="square" rtlCol="0">
                  <a:spAutoFit/>
                </a:bodyPr>
                <a:lstStyle/>
                <a:p>
                  <a:r>
                    <a:rPr lang="en-US" altLang="zh-TW" b="1" dirty="0"/>
                    <a:t>2019-10-15</a:t>
                  </a:r>
                  <a:endParaRPr lang="zh-TW" altLang="en-US" b="1" dirty="0"/>
                </a:p>
              </p:txBody>
            </p:sp>
            <p:sp>
              <p:nvSpPr>
                <p:cNvPr id="15" name="TextBox 14">
                  <a:extLst>
                    <a:ext uri="{FF2B5EF4-FFF2-40B4-BE49-F238E27FC236}">
                      <a16:creationId xmlns:a16="http://schemas.microsoft.com/office/drawing/2014/main" id="{9E311A24-4821-4CC6-943D-8EE3B5C37BEB}"/>
                    </a:ext>
                  </a:extLst>
                </p:cNvPr>
                <p:cNvSpPr txBox="1"/>
                <p:nvPr/>
              </p:nvSpPr>
              <p:spPr>
                <a:xfrm>
                  <a:off x="7396581" y="3811775"/>
                  <a:ext cx="1382566" cy="369332"/>
                </a:xfrm>
                <a:prstGeom prst="rect">
                  <a:avLst/>
                </a:prstGeom>
                <a:noFill/>
              </p:spPr>
              <p:txBody>
                <a:bodyPr wrap="square" rtlCol="0">
                  <a:spAutoFit/>
                </a:bodyPr>
                <a:lstStyle/>
                <a:p>
                  <a:r>
                    <a:rPr lang="en-US" altLang="zh-TW" b="1" dirty="0"/>
                    <a:t>2019-12-31</a:t>
                  </a:r>
                  <a:endParaRPr lang="zh-TW" altLang="en-US" b="1" dirty="0"/>
                </a:p>
              </p:txBody>
            </p:sp>
          </p:grpSp>
          <p:sp>
            <p:nvSpPr>
              <p:cNvPr id="17" name="Rectangle: Rounded Corners 16">
                <a:extLst>
                  <a:ext uri="{FF2B5EF4-FFF2-40B4-BE49-F238E27FC236}">
                    <a16:creationId xmlns:a16="http://schemas.microsoft.com/office/drawing/2014/main" id="{03EA9216-D3BD-49B5-A9D7-10436BAFF359}"/>
                  </a:ext>
                </a:extLst>
              </p:cNvPr>
              <p:cNvSpPr/>
              <p:nvPr/>
            </p:nvSpPr>
            <p:spPr>
              <a:xfrm>
                <a:off x="1280159" y="3357677"/>
                <a:ext cx="2809019"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2019 AI</a:t>
                </a:r>
                <a:r>
                  <a:rPr lang="zh-TW" altLang="en-US" dirty="0"/>
                  <a:t>新銳領航者競賽</a:t>
                </a:r>
              </a:p>
            </p:txBody>
          </p:sp>
          <p:sp>
            <p:nvSpPr>
              <p:cNvPr id="18" name="Rectangle: Rounded Corners 17">
                <a:extLst>
                  <a:ext uri="{FF2B5EF4-FFF2-40B4-BE49-F238E27FC236}">
                    <a16:creationId xmlns:a16="http://schemas.microsoft.com/office/drawing/2014/main" id="{3A64C1F0-E75C-43B7-8021-E79733B79558}"/>
                  </a:ext>
                </a:extLst>
              </p:cNvPr>
              <p:cNvSpPr/>
              <p:nvPr/>
            </p:nvSpPr>
            <p:spPr>
              <a:xfrm>
                <a:off x="4235500" y="3357677"/>
                <a:ext cx="3708807"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AI CUP 2019</a:t>
                </a:r>
              </a:p>
            </p:txBody>
          </p:sp>
          <p:sp>
            <p:nvSpPr>
              <p:cNvPr id="19" name="Rectangle: Rounded Corners 18">
                <a:extLst>
                  <a:ext uri="{FF2B5EF4-FFF2-40B4-BE49-F238E27FC236}">
                    <a16:creationId xmlns:a16="http://schemas.microsoft.com/office/drawing/2014/main" id="{07EF7476-2483-4759-A8D4-132B382A2645}"/>
                  </a:ext>
                </a:extLst>
              </p:cNvPr>
              <p:cNvSpPr/>
              <p:nvPr/>
            </p:nvSpPr>
            <p:spPr>
              <a:xfrm>
                <a:off x="8090610" y="3357676"/>
                <a:ext cx="2818175"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NTCIR</a:t>
                </a:r>
                <a:r>
                  <a:rPr lang="en-US" altLang="zh-TW" dirty="0"/>
                  <a:t>-15</a:t>
                </a:r>
                <a:endParaRPr lang="zh-TW" altLang="en-US" dirty="0"/>
              </a:p>
            </p:txBody>
          </p:sp>
          <p:sp>
            <p:nvSpPr>
              <p:cNvPr id="20" name="Rectangle: Rounded Corners 19">
                <a:extLst>
                  <a:ext uri="{FF2B5EF4-FFF2-40B4-BE49-F238E27FC236}">
                    <a16:creationId xmlns:a16="http://schemas.microsoft.com/office/drawing/2014/main" id="{50DE0BA3-3DD8-460D-A4DA-2F25B5C9610D}"/>
                  </a:ext>
                </a:extLst>
              </p:cNvPr>
              <p:cNvSpPr/>
              <p:nvPr/>
            </p:nvSpPr>
            <p:spPr>
              <a:xfrm>
                <a:off x="3803910" y="3824501"/>
                <a:ext cx="4755581" cy="851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Medical text Embedding, Cross-lingual Embedding, Reinforcement Learning</a:t>
                </a:r>
                <a:endParaRPr lang="zh-TW" altLang="en-US" dirty="0"/>
              </a:p>
            </p:txBody>
          </p:sp>
          <p:sp>
            <p:nvSpPr>
              <p:cNvPr id="21" name="Rectangle: Rounded Corners 20">
                <a:extLst>
                  <a:ext uri="{FF2B5EF4-FFF2-40B4-BE49-F238E27FC236}">
                    <a16:creationId xmlns:a16="http://schemas.microsoft.com/office/drawing/2014/main" id="{509A4988-B0F2-4532-8F1E-D22949D11797}"/>
                  </a:ext>
                </a:extLst>
              </p:cNvPr>
              <p:cNvSpPr/>
              <p:nvPr/>
            </p:nvSpPr>
            <p:spPr>
              <a:xfrm>
                <a:off x="4498850" y="4807526"/>
                <a:ext cx="4988955" cy="365026"/>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Advanced Text Embedding in Sentiment Analysis?</a:t>
                </a:r>
                <a:endParaRPr lang="zh-TW" altLang="en-US" dirty="0"/>
              </a:p>
            </p:txBody>
          </p:sp>
          <p:cxnSp>
            <p:nvCxnSpPr>
              <p:cNvPr id="23" name="Straight Connector 22">
                <a:extLst>
                  <a:ext uri="{FF2B5EF4-FFF2-40B4-BE49-F238E27FC236}">
                    <a16:creationId xmlns:a16="http://schemas.microsoft.com/office/drawing/2014/main" id="{0D950E58-99BC-4E53-88EB-4CDF1654F890}"/>
                  </a:ext>
                </a:extLst>
              </p:cNvPr>
              <p:cNvCxnSpPr>
                <a:cxnSpLocks/>
              </p:cNvCxnSpPr>
              <p:nvPr/>
            </p:nvCxnSpPr>
            <p:spPr>
              <a:xfrm>
                <a:off x="1280160" y="2681491"/>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6AFB66-B0A7-4544-849D-A9EF41FC4093}"/>
                  </a:ext>
                </a:extLst>
              </p:cNvPr>
              <p:cNvCxnSpPr>
                <a:cxnSpLocks/>
              </p:cNvCxnSpPr>
              <p:nvPr/>
            </p:nvCxnSpPr>
            <p:spPr>
              <a:xfrm>
                <a:off x="10908785" y="2681491"/>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157B6F7-C7BB-41E9-9543-0D89A72C4B3D}"/>
                </a:ext>
              </a:extLst>
            </p:cNvPr>
            <p:cNvSpPr txBox="1"/>
            <p:nvPr/>
          </p:nvSpPr>
          <p:spPr>
            <a:xfrm>
              <a:off x="138989" y="3606393"/>
              <a:ext cx="1375251" cy="369332"/>
            </a:xfrm>
            <a:prstGeom prst="rect">
              <a:avLst/>
            </a:prstGeom>
            <a:noFill/>
          </p:spPr>
          <p:txBody>
            <a:bodyPr wrap="square" rtlCol="0">
              <a:spAutoFit/>
            </a:bodyPr>
            <a:lstStyle/>
            <a:p>
              <a:r>
                <a:rPr lang="en-US" altLang="zh-TW" b="1" dirty="0"/>
                <a:t>Competition</a:t>
              </a:r>
              <a:endParaRPr lang="zh-TW" altLang="en-US" b="1" dirty="0"/>
            </a:p>
          </p:txBody>
        </p:sp>
        <p:sp>
          <p:nvSpPr>
            <p:cNvPr id="27" name="TextBox 26">
              <a:extLst>
                <a:ext uri="{FF2B5EF4-FFF2-40B4-BE49-F238E27FC236}">
                  <a16:creationId xmlns:a16="http://schemas.microsoft.com/office/drawing/2014/main" id="{507B7EBD-B68C-4341-A9BE-6AC80A46E17D}"/>
                </a:ext>
              </a:extLst>
            </p:cNvPr>
            <p:cNvSpPr txBox="1"/>
            <p:nvPr/>
          </p:nvSpPr>
          <p:spPr>
            <a:xfrm>
              <a:off x="138988" y="4242816"/>
              <a:ext cx="1521553" cy="369332"/>
            </a:xfrm>
            <a:prstGeom prst="rect">
              <a:avLst/>
            </a:prstGeom>
            <a:noFill/>
          </p:spPr>
          <p:txBody>
            <a:bodyPr wrap="square" rtlCol="0">
              <a:spAutoFit/>
            </a:bodyPr>
            <a:lstStyle/>
            <a:p>
              <a:r>
                <a:rPr lang="en-US" altLang="zh-TW" b="1" dirty="0"/>
                <a:t>Paper Review</a:t>
              </a:r>
              <a:endParaRPr lang="zh-TW" altLang="en-US" b="1" dirty="0"/>
            </a:p>
          </p:txBody>
        </p:sp>
        <p:sp>
          <p:nvSpPr>
            <p:cNvPr id="28" name="TextBox 27">
              <a:extLst>
                <a:ext uri="{FF2B5EF4-FFF2-40B4-BE49-F238E27FC236}">
                  <a16:creationId xmlns:a16="http://schemas.microsoft.com/office/drawing/2014/main" id="{1E4D801B-BFA6-47E0-8696-EB4BFE3E7BD3}"/>
                </a:ext>
              </a:extLst>
            </p:cNvPr>
            <p:cNvSpPr txBox="1"/>
            <p:nvPr/>
          </p:nvSpPr>
          <p:spPr>
            <a:xfrm>
              <a:off x="138989" y="5051937"/>
              <a:ext cx="1375251" cy="369332"/>
            </a:xfrm>
            <a:prstGeom prst="rect">
              <a:avLst/>
            </a:prstGeom>
            <a:noFill/>
          </p:spPr>
          <p:txBody>
            <a:bodyPr wrap="square" rtlCol="0">
              <a:spAutoFit/>
            </a:bodyPr>
            <a:lstStyle/>
            <a:p>
              <a:r>
                <a:rPr lang="en-US" altLang="zh-TW" b="1" dirty="0"/>
                <a:t>Paper Work</a:t>
              </a:r>
              <a:endParaRPr lang="zh-TW" altLang="en-US" b="1" dirty="0"/>
            </a:p>
          </p:txBody>
        </p:sp>
        <p:sp>
          <p:nvSpPr>
            <p:cNvPr id="29" name="TextBox 28">
              <a:extLst>
                <a:ext uri="{FF2B5EF4-FFF2-40B4-BE49-F238E27FC236}">
                  <a16:creationId xmlns:a16="http://schemas.microsoft.com/office/drawing/2014/main" id="{99CEB27B-E769-4F0E-A8F6-EF85160B5F61}"/>
                </a:ext>
              </a:extLst>
            </p:cNvPr>
            <p:cNvSpPr txBox="1"/>
            <p:nvPr/>
          </p:nvSpPr>
          <p:spPr>
            <a:xfrm>
              <a:off x="2421336" y="2672579"/>
              <a:ext cx="760785" cy="369332"/>
            </a:xfrm>
            <a:prstGeom prst="rect">
              <a:avLst/>
            </a:prstGeom>
            <a:noFill/>
          </p:spPr>
          <p:txBody>
            <a:bodyPr wrap="square" rtlCol="0">
              <a:spAutoFit/>
            </a:bodyPr>
            <a:lstStyle/>
            <a:p>
              <a:r>
                <a:rPr lang="en-US" altLang="zh-TW" b="1" dirty="0"/>
                <a:t>Past</a:t>
              </a:r>
              <a:endParaRPr lang="zh-TW" altLang="en-US" b="1" dirty="0"/>
            </a:p>
          </p:txBody>
        </p:sp>
        <p:sp>
          <p:nvSpPr>
            <p:cNvPr id="30" name="TextBox 29">
              <a:extLst>
                <a:ext uri="{FF2B5EF4-FFF2-40B4-BE49-F238E27FC236}">
                  <a16:creationId xmlns:a16="http://schemas.microsoft.com/office/drawing/2014/main" id="{57C6ABAB-D3A6-4437-8668-EA9D68BF82AA}"/>
                </a:ext>
              </a:extLst>
            </p:cNvPr>
            <p:cNvSpPr txBox="1"/>
            <p:nvPr/>
          </p:nvSpPr>
          <p:spPr>
            <a:xfrm>
              <a:off x="5903357" y="2672579"/>
              <a:ext cx="1138426" cy="369332"/>
            </a:xfrm>
            <a:prstGeom prst="rect">
              <a:avLst/>
            </a:prstGeom>
            <a:noFill/>
          </p:spPr>
          <p:txBody>
            <a:bodyPr wrap="square" rtlCol="0">
              <a:spAutoFit/>
            </a:bodyPr>
            <a:lstStyle/>
            <a:p>
              <a:r>
                <a:rPr lang="en-US" altLang="zh-TW" b="1" dirty="0"/>
                <a:t>Present</a:t>
              </a:r>
              <a:endParaRPr lang="zh-TW" altLang="en-US" b="1" dirty="0"/>
            </a:p>
          </p:txBody>
        </p:sp>
        <p:sp>
          <p:nvSpPr>
            <p:cNvPr id="31" name="TextBox 30">
              <a:extLst>
                <a:ext uri="{FF2B5EF4-FFF2-40B4-BE49-F238E27FC236}">
                  <a16:creationId xmlns:a16="http://schemas.microsoft.com/office/drawing/2014/main" id="{C811A77D-7227-49C2-9055-D3096335BBAB}"/>
                </a:ext>
              </a:extLst>
            </p:cNvPr>
            <p:cNvSpPr txBox="1"/>
            <p:nvPr/>
          </p:nvSpPr>
          <p:spPr>
            <a:xfrm>
              <a:off x="9284361" y="2672579"/>
              <a:ext cx="1138426" cy="369332"/>
            </a:xfrm>
            <a:prstGeom prst="rect">
              <a:avLst/>
            </a:prstGeom>
            <a:noFill/>
          </p:spPr>
          <p:txBody>
            <a:bodyPr wrap="square" rtlCol="0">
              <a:spAutoFit/>
            </a:bodyPr>
            <a:lstStyle/>
            <a:p>
              <a:r>
                <a:rPr lang="en-US" altLang="zh-TW" b="1" dirty="0"/>
                <a:t>Future</a:t>
              </a:r>
              <a:endParaRPr lang="zh-TW" altLang="en-US" b="1" dirty="0"/>
            </a:p>
          </p:txBody>
        </p:sp>
      </p:grpSp>
      <p:cxnSp>
        <p:nvCxnSpPr>
          <p:cNvPr id="14" name="Straight Connector 13">
            <a:extLst>
              <a:ext uri="{FF2B5EF4-FFF2-40B4-BE49-F238E27FC236}">
                <a16:creationId xmlns:a16="http://schemas.microsoft.com/office/drawing/2014/main" id="{27AF6CEB-199A-4065-AD88-0047873E3F60}"/>
              </a:ext>
            </a:extLst>
          </p:cNvPr>
          <p:cNvCxnSpPr/>
          <p:nvPr/>
        </p:nvCxnSpPr>
        <p:spPr>
          <a:xfrm>
            <a:off x="4184300" y="3173919"/>
            <a:ext cx="710487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DBF99E-D5E0-4B48-874A-FD831F912987}"/>
              </a:ext>
            </a:extLst>
          </p:cNvPr>
          <p:cNvSpPr/>
          <p:nvPr/>
        </p:nvSpPr>
        <p:spPr>
          <a:xfrm>
            <a:off x="4123029" y="3111420"/>
            <a:ext cx="122529" cy="12252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23">
            <a:extLst>
              <a:ext uri="{FF2B5EF4-FFF2-40B4-BE49-F238E27FC236}">
                <a16:creationId xmlns:a16="http://schemas.microsoft.com/office/drawing/2014/main" id="{C32F9231-2B50-4B60-852D-CBDE82749D19}"/>
              </a:ext>
            </a:extLst>
          </p:cNvPr>
          <p:cNvSpPr txBox="1"/>
          <p:nvPr/>
        </p:nvSpPr>
        <p:spPr>
          <a:xfrm>
            <a:off x="3533246" y="3190548"/>
            <a:ext cx="1302093" cy="307777"/>
          </a:xfrm>
          <a:prstGeom prst="rect">
            <a:avLst/>
          </a:prstGeom>
          <a:noFill/>
        </p:spPr>
        <p:txBody>
          <a:bodyPr wrap="square" rtlCol="0">
            <a:spAutoFit/>
          </a:bodyPr>
          <a:lstStyle/>
          <a:p>
            <a:r>
              <a:rPr lang="en-US" altLang="zh-TW" sz="1400" dirty="0"/>
              <a:t>JOINT NLP</a:t>
            </a:r>
            <a:r>
              <a:rPr lang="zh-TW" altLang="en-US" sz="1400" dirty="0"/>
              <a:t> </a:t>
            </a:r>
            <a:r>
              <a:rPr lang="en-US" altLang="zh-TW" sz="1400" dirty="0"/>
              <a:t>LAB</a:t>
            </a:r>
            <a:endParaRPr lang="zh-TW" altLang="en-US" sz="1400"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6E398D0B-4D67-4773-968E-4DDC7EFE0648}"/>
              </a:ext>
            </a:extLst>
          </p:cNvPr>
          <p:cNvSpPr>
            <a:spLocks noGrp="1"/>
          </p:cNvSpPr>
          <p:nvPr>
            <p:ph type="dt" sz="half" idx="10"/>
          </p:nvPr>
        </p:nvSpPr>
        <p:spPr/>
        <p:txBody>
          <a:bodyPr/>
          <a:lstStyle/>
          <a:p>
            <a:fld id="{1C3B66D4-6FC0-4E98-BC39-0D98C953CD47}" type="datetime1">
              <a:rPr lang="en-US" altLang="zh-TW" smtClean="0"/>
              <a:t>12/16/2019</a:t>
            </a:fld>
            <a:endParaRPr lang="en-US"/>
          </a:p>
        </p:txBody>
      </p:sp>
      <p:sp>
        <p:nvSpPr>
          <p:cNvPr id="6" name="Footer Placeholder 5">
            <a:extLst>
              <a:ext uri="{FF2B5EF4-FFF2-40B4-BE49-F238E27FC236}">
                <a16:creationId xmlns:a16="http://schemas.microsoft.com/office/drawing/2014/main" id="{60F3EA1E-FFFE-4E9F-8F83-FDB2AF8BC0D8}"/>
              </a:ext>
            </a:extLst>
          </p:cNvPr>
          <p:cNvSpPr>
            <a:spLocks noGrp="1"/>
          </p:cNvSpPr>
          <p:nvPr>
            <p:ph type="ftr" sz="quarter" idx="11"/>
          </p:nvPr>
        </p:nvSpPr>
        <p:spPr/>
        <p:txBody>
          <a:bodyPr/>
          <a:lstStyle/>
          <a:p>
            <a:r>
              <a:rPr lang="en-US"/>
              <a:t>TMU GIDS</a:t>
            </a:r>
          </a:p>
        </p:txBody>
      </p:sp>
      <p:sp>
        <p:nvSpPr>
          <p:cNvPr id="7" name="Slide Number Placeholder 6">
            <a:extLst>
              <a:ext uri="{FF2B5EF4-FFF2-40B4-BE49-F238E27FC236}">
                <a16:creationId xmlns:a16="http://schemas.microsoft.com/office/drawing/2014/main" id="{62F624E1-51F2-4720-97E5-DD37BA307DFE}"/>
              </a:ext>
            </a:extLst>
          </p:cNvPr>
          <p:cNvSpPr>
            <a:spLocks noGrp="1"/>
          </p:cNvSpPr>
          <p:nvPr>
            <p:ph type="sldNum" sz="quarter" idx="12"/>
          </p:nvPr>
        </p:nvSpPr>
        <p:spPr/>
        <p:txBody>
          <a:bodyPr/>
          <a:lstStyle/>
          <a:p>
            <a:fld id="{BD266BE7-899D-4075-917F-DBDE33B6B692}" type="slidenum">
              <a:rPr lang="en-US" altLang="zh-TW" smtClean="0"/>
              <a:t>20</a:t>
            </a:fld>
            <a:endParaRPr lang="en-US" altLang="zh-TW"/>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4" name="Text Placeholder 3"/>
          <p:cNvSpPr>
            <a:spLocks noGrp="1"/>
          </p:cNvSpPr>
          <p:nvPr>
            <p:ph type="body" sz="half" idx="2"/>
          </p:nvPr>
        </p:nvSpPr>
        <p:spPr/>
        <p:txBody>
          <a:bodyPr/>
          <a:lstStyle/>
          <a:p>
            <a:endParaRPr lang="en-US"/>
          </a:p>
        </p:txBody>
      </p:sp>
      <p:sp>
        <p:nvSpPr>
          <p:cNvPr id="3" name="Picture Placeholder 2" descr="An empty placeholder to add an image. Click on the placeholder and select the image that you wish to add"/>
          <p:cNvSpPr>
            <a:spLocks noGrp="1"/>
          </p:cNvSpPr>
          <p:nvPr>
            <p:ph type="pic" idx="1"/>
          </p:nvPr>
        </p:nvSpPr>
        <p:spPr/>
      </p:sp>
      <p:sp>
        <p:nvSpPr>
          <p:cNvPr id="5" name="Date Placeholder 4">
            <a:extLst>
              <a:ext uri="{FF2B5EF4-FFF2-40B4-BE49-F238E27FC236}">
                <a16:creationId xmlns:a16="http://schemas.microsoft.com/office/drawing/2014/main" id="{FCEF0614-404E-4785-9479-C3D69AD39000}"/>
              </a:ext>
            </a:extLst>
          </p:cNvPr>
          <p:cNvSpPr>
            <a:spLocks noGrp="1"/>
          </p:cNvSpPr>
          <p:nvPr>
            <p:ph type="dt" sz="half" idx="10"/>
          </p:nvPr>
        </p:nvSpPr>
        <p:spPr/>
        <p:txBody>
          <a:bodyPr/>
          <a:lstStyle/>
          <a:p>
            <a:fld id="{CAB9BB5E-5351-40B8-9857-BAB9706B3F86}" type="datetime1">
              <a:rPr lang="en-US" altLang="zh-TW" smtClean="0"/>
              <a:t>12/16/2019</a:t>
            </a:fld>
            <a:endParaRPr lang="en-US"/>
          </a:p>
        </p:txBody>
      </p:sp>
      <p:sp>
        <p:nvSpPr>
          <p:cNvPr id="6" name="Footer Placeholder 5">
            <a:extLst>
              <a:ext uri="{FF2B5EF4-FFF2-40B4-BE49-F238E27FC236}">
                <a16:creationId xmlns:a16="http://schemas.microsoft.com/office/drawing/2014/main" id="{3F85F03C-2811-4F48-B8AD-C81C30014033}"/>
              </a:ext>
            </a:extLst>
          </p:cNvPr>
          <p:cNvSpPr>
            <a:spLocks noGrp="1"/>
          </p:cNvSpPr>
          <p:nvPr>
            <p:ph type="ftr" sz="quarter" idx="11"/>
          </p:nvPr>
        </p:nvSpPr>
        <p:spPr/>
        <p:txBody>
          <a:bodyPr/>
          <a:lstStyle/>
          <a:p>
            <a:r>
              <a:rPr lang="en-US"/>
              <a:t>TMU GIDS</a:t>
            </a:r>
          </a:p>
        </p:txBody>
      </p:sp>
      <p:sp>
        <p:nvSpPr>
          <p:cNvPr id="7" name="Slide Number Placeholder 6">
            <a:extLst>
              <a:ext uri="{FF2B5EF4-FFF2-40B4-BE49-F238E27FC236}">
                <a16:creationId xmlns:a16="http://schemas.microsoft.com/office/drawing/2014/main" id="{48063D97-F523-4F1C-886B-8241A8A531DA}"/>
              </a:ext>
            </a:extLst>
          </p:cNvPr>
          <p:cNvSpPr>
            <a:spLocks noGrp="1"/>
          </p:cNvSpPr>
          <p:nvPr>
            <p:ph type="sldNum" sz="quarter" idx="12"/>
          </p:nvPr>
        </p:nvSpPr>
        <p:spPr/>
        <p:txBody>
          <a:bodyPr/>
          <a:lstStyle/>
          <a:p>
            <a:fld id="{BD266BE7-899D-4075-917F-DBDE33B6B692}" type="slidenum">
              <a:rPr lang="en-US" altLang="zh-TW" smtClean="0"/>
              <a:t>21</a:t>
            </a:fld>
            <a:endParaRPr lang="en-US" altLang="zh-TW"/>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Competition</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2019 AI </a:t>
            </a:r>
            <a:r>
              <a:rPr lang="zh-TW" altLang="en-US" dirty="0"/>
              <a:t>新銳領航者競賽</a:t>
            </a:r>
            <a:endParaRPr lang="en-US" altLang="zh-TW" dirty="0"/>
          </a:p>
          <a:p>
            <a:pPr marL="342900" indent="-342900">
              <a:buFont typeface="Arial" panose="020B0604020202020204" pitchFamily="34" charset="0"/>
              <a:buChar char="•"/>
            </a:pPr>
            <a:r>
              <a:rPr lang="en-US" altLang="zh-TW" dirty="0"/>
              <a:t>AI CUP 2019</a:t>
            </a:r>
          </a:p>
          <a:p>
            <a:pPr marL="342900" indent="-342900">
              <a:buFont typeface="Arial" panose="020B0604020202020204" pitchFamily="34" charset="0"/>
              <a:buChar char="•"/>
            </a:pPr>
            <a:r>
              <a:rPr lang="en-US" altLang="zh-TW" dirty="0" err="1"/>
              <a:t>NTCIR</a:t>
            </a:r>
            <a:r>
              <a:rPr lang="en-US" altLang="zh-TW" dirty="0"/>
              <a:t>-15</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647DC32-DFA1-4911-9B1E-FAEDDA4A5FB9}"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TMU GIDS</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3</a:t>
            </a:fld>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 </a:t>
            </a:r>
            <a:r>
              <a:rPr lang="en-US" altLang="zh-TW" dirty="0"/>
              <a:t>(1/2)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zh-TW" altLang="en-US" dirty="0"/>
              <a:t>影響航空公司成本的原因很多，其中以燃油成本佔比最高，而燃油成本上升的 因素則包括班機總重、飛行時長</a:t>
            </a:r>
            <a:r>
              <a:rPr lang="en-US" altLang="zh-TW" dirty="0"/>
              <a:t>……</a:t>
            </a:r>
            <a:r>
              <a:rPr lang="zh-TW" altLang="en-US" dirty="0"/>
              <a:t>等。請透過探索性資料分析報告找出相關因素，在飛行安全無虞及精緻服務品質的前提下，給予合適的建議以有效地控管該成本。 </a:t>
            </a:r>
            <a:endParaRPr lang="en-US" altLang="zh-TW" dirty="0"/>
          </a:p>
          <a:p>
            <a:r>
              <a:rPr lang="en-US" altLang="zh-TW" dirty="0"/>
              <a:t>There are many factors that affect flight costs, among which fuel costs account for the highest proportion, and factors that increase fuel costs include the total weight of flights, flight duration, etc. Given the ease and degradation of refined service quality, give appropriate advice to effectively control the cost.</a:t>
            </a:r>
          </a:p>
          <a:p>
            <a:pPr marL="0" indent="0">
              <a:buNone/>
            </a:pP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4</a:t>
            </a:fld>
            <a:endParaRPr lang="en-US" altLang="zh-TW"/>
          </a:p>
        </p:txBody>
      </p:sp>
      <p:pic>
        <p:nvPicPr>
          <p:cNvPr id="8" name="Picture 7" descr="A picture containing drawing&#10;&#10;Description automatically generated">
            <a:extLst>
              <a:ext uri="{FF2B5EF4-FFF2-40B4-BE49-F238E27FC236}">
                <a16:creationId xmlns:a16="http://schemas.microsoft.com/office/drawing/2014/main" id="{6281C8B0-9536-4D7A-816B-7F1C54A4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07" y="5619942"/>
            <a:ext cx="2121408" cy="847344"/>
          </a:xfrm>
          <a:prstGeom prst="rect">
            <a:avLst/>
          </a:prstGeom>
        </p:spPr>
      </p:pic>
      <p:sp>
        <p:nvSpPr>
          <p:cNvPr id="9" name="Plus Sign 8">
            <a:extLst>
              <a:ext uri="{FF2B5EF4-FFF2-40B4-BE49-F238E27FC236}">
                <a16:creationId xmlns:a16="http://schemas.microsoft.com/office/drawing/2014/main" id="{0DEB3030-F3B6-4C1B-B926-CCF3554BCA51}"/>
              </a:ext>
            </a:extLst>
          </p:cNvPr>
          <p:cNvSpPr/>
          <p:nvPr/>
        </p:nvSpPr>
        <p:spPr>
          <a:xfrm>
            <a:off x="5704177" y="5757286"/>
            <a:ext cx="572655" cy="5726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A picture containing drawing&#10;&#10;Description automatically generated">
            <a:extLst>
              <a:ext uri="{FF2B5EF4-FFF2-40B4-BE49-F238E27FC236}">
                <a16:creationId xmlns:a16="http://schemas.microsoft.com/office/drawing/2014/main" id="{0DA2CD37-1E74-4378-922C-CB54CCE1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61" y="5229225"/>
            <a:ext cx="2809875" cy="1628775"/>
          </a:xfrm>
          <a:prstGeom prst="rect">
            <a:avLst/>
          </a:prstGeom>
        </p:spPr>
      </p:pic>
    </p:spTree>
    <p:extLst>
      <p:ext uri="{BB962C8B-B14F-4D97-AF65-F5344CB8AC3E}">
        <p14:creationId xmlns:p14="http://schemas.microsoft.com/office/powerpoint/2010/main" val="109396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a:t>
            </a:r>
          </a:p>
        </p:txBody>
      </p:sp>
      <p:pic>
        <p:nvPicPr>
          <p:cNvPr id="8" name="Content Placeholder 7" descr="A screenshot of a cell phone&#10;&#10;Description automatically generated">
            <a:extLst>
              <a:ext uri="{FF2B5EF4-FFF2-40B4-BE49-F238E27FC236}">
                <a16:creationId xmlns:a16="http://schemas.microsoft.com/office/drawing/2014/main" id="{8858840B-39DB-445C-9D95-B773776341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662" y="2154101"/>
            <a:ext cx="5762814" cy="3441954"/>
          </a:xfrm>
        </p:spPr>
      </p:pic>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5</a:t>
            </a:fld>
            <a:endParaRPr lang="en-US" altLang="zh-TW"/>
          </a:p>
        </p:txBody>
      </p:sp>
      <p:pic>
        <p:nvPicPr>
          <p:cNvPr id="12" name="Picture 11" descr="A screenshot of text&#10;&#10;Description automatically generated">
            <a:extLst>
              <a:ext uri="{FF2B5EF4-FFF2-40B4-BE49-F238E27FC236}">
                <a16:creationId xmlns:a16="http://schemas.microsoft.com/office/drawing/2014/main" id="{B811FF9A-B0C3-4AC5-8FEC-FE583AD25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7215" y="2154101"/>
            <a:ext cx="5238499" cy="3658070"/>
          </a:xfrm>
          <a:prstGeom prst="rect">
            <a:avLst/>
          </a:prstGeom>
        </p:spPr>
      </p:pic>
    </p:spTree>
    <p:extLst>
      <p:ext uri="{BB962C8B-B14F-4D97-AF65-F5344CB8AC3E}">
        <p14:creationId xmlns:p14="http://schemas.microsoft.com/office/powerpoint/2010/main" val="23638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C83-8BB2-40A2-BA05-96C6D4C6BFF7}"/>
              </a:ext>
            </a:extLst>
          </p:cNvPr>
          <p:cNvSpPr>
            <a:spLocks noGrp="1"/>
          </p:cNvSpPr>
          <p:nvPr>
            <p:ph type="title"/>
          </p:nvPr>
        </p:nvSpPr>
        <p:spPr/>
        <p:txBody>
          <a:bodyPr/>
          <a:lstStyle/>
          <a:p>
            <a:r>
              <a:rPr lang="en-US" altLang="zh-TW" dirty="0"/>
              <a:t>AI CUP 2019 (1/2)</a:t>
            </a:r>
            <a:endParaRPr lang="zh-TW" altLang="en-US" dirty="0"/>
          </a:p>
        </p:txBody>
      </p:sp>
      <p:sp>
        <p:nvSpPr>
          <p:cNvPr id="3" name="Content Placeholder 2">
            <a:extLst>
              <a:ext uri="{FF2B5EF4-FFF2-40B4-BE49-F238E27FC236}">
                <a16:creationId xmlns:a16="http://schemas.microsoft.com/office/drawing/2014/main" id="{57CD865A-1B70-4A7A-B98D-73B5F4FA585E}"/>
              </a:ext>
            </a:extLst>
          </p:cNvPr>
          <p:cNvSpPr>
            <a:spLocks noGrp="1"/>
          </p:cNvSpPr>
          <p:nvPr>
            <p:ph idx="1"/>
          </p:nvPr>
        </p:nvSpPr>
        <p:spPr/>
        <p:txBody>
          <a:bodyPr/>
          <a:lstStyle/>
          <a:p>
            <a:r>
              <a:rPr lang="zh-TW" altLang="en-US" dirty="0">
                <a:hlinkClick r:id="rId2"/>
              </a:rPr>
              <a:t>教育部全國大專校院人工智慧競賽</a:t>
            </a:r>
            <a:r>
              <a:rPr lang="en-US" altLang="zh-TW" dirty="0">
                <a:hlinkClick r:id="rId2"/>
              </a:rPr>
              <a:t>(AI CUP 2019)-</a:t>
            </a:r>
            <a:r>
              <a:rPr lang="zh-TW" altLang="en-US" dirty="0">
                <a:hlinkClick r:id="rId2"/>
              </a:rPr>
              <a:t>人工智慧論文機器閱讀競賽之論文分類 </a:t>
            </a:r>
            <a:endParaRPr lang="en-US" altLang="zh-TW" dirty="0"/>
          </a:p>
          <a:p>
            <a:r>
              <a:rPr lang="zh-TW" altLang="en-US" dirty="0"/>
              <a:t>從</a:t>
            </a:r>
            <a:r>
              <a:rPr lang="en-US" altLang="zh-TW" dirty="0" err="1"/>
              <a:t>arXiv</a:t>
            </a:r>
            <a:r>
              <a:rPr lang="zh-TW" altLang="en-US" dirty="0"/>
              <a:t>的電腦科學相關論文摘要，預測出摘要所屬的類別</a:t>
            </a:r>
            <a:r>
              <a:rPr lang="en-US" altLang="zh-TW" dirty="0"/>
              <a:t>(Theoretical Paper, Engineering Paper, Empirical Paper, Others)</a:t>
            </a:r>
            <a:r>
              <a:rPr lang="zh-TW" altLang="en-US" dirty="0"/>
              <a:t>。需注意的是摘要可以有多個分類，例如</a:t>
            </a:r>
            <a:r>
              <a:rPr lang="en-US" altLang="zh-TW" dirty="0"/>
              <a:t>: </a:t>
            </a:r>
            <a:r>
              <a:rPr lang="zh-TW" altLang="en-US" dirty="0"/>
              <a:t>摘要可以同時是</a:t>
            </a:r>
            <a:r>
              <a:rPr lang="en-US" altLang="zh-TW" dirty="0"/>
              <a:t>Theoretical Paper</a:t>
            </a:r>
            <a:r>
              <a:rPr lang="zh-TW" altLang="en-US" dirty="0"/>
              <a:t>和</a:t>
            </a:r>
            <a:r>
              <a:rPr lang="en-US" altLang="zh-TW" dirty="0"/>
              <a:t>Engineering Paper</a:t>
            </a:r>
            <a:r>
              <a:rPr lang="zh-TW" altLang="en-US" dirty="0"/>
              <a:t>。</a:t>
            </a:r>
            <a:endParaRPr lang="en-US" altLang="zh-TW" dirty="0"/>
          </a:p>
          <a:p>
            <a:r>
              <a:rPr lang="en-US" altLang="zh-TW" dirty="0"/>
              <a:t>From the abstract of </a:t>
            </a:r>
            <a:r>
              <a:rPr lang="en-US" altLang="zh-TW" dirty="0" err="1"/>
              <a:t>arXiv</a:t>
            </a:r>
            <a:r>
              <a:rPr lang="en-US" altLang="zh-TW" dirty="0"/>
              <a:t> computer science related paper, predicting the categories to which the abstract belongs (Theoretical Paper, Engineering Paper, Empirical Paper, Others). It should be noted that the abstract can have multiple categories, for example: The abstract can be both Theoretical Paper and Engineering Paper.</a:t>
            </a:r>
            <a:endParaRPr lang="zh-TW" altLang="en-US" dirty="0"/>
          </a:p>
        </p:txBody>
      </p:sp>
      <p:sp>
        <p:nvSpPr>
          <p:cNvPr id="4" name="Date Placeholder 3">
            <a:extLst>
              <a:ext uri="{FF2B5EF4-FFF2-40B4-BE49-F238E27FC236}">
                <a16:creationId xmlns:a16="http://schemas.microsoft.com/office/drawing/2014/main" id="{7E553AC3-6E99-4DF5-9164-766856195B90}"/>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6EF4F5B1-93C1-4CA7-B249-1652EFF59E78}"/>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2FEBBE54-ECE4-4EA4-9618-572E92C08A13}"/>
              </a:ext>
            </a:extLst>
          </p:cNvPr>
          <p:cNvSpPr>
            <a:spLocks noGrp="1"/>
          </p:cNvSpPr>
          <p:nvPr>
            <p:ph type="sldNum" sz="quarter" idx="12"/>
          </p:nvPr>
        </p:nvSpPr>
        <p:spPr/>
        <p:txBody>
          <a:bodyPr/>
          <a:lstStyle/>
          <a:p>
            <a:fld id="{BD266BE7-899D-4075-917F-DBDE33B6B692}" type="slidenum">
              <a:rPr lang="en-US" altLang="zh-TW" smtClean="0"/>
              <a:t>6</a:t>
            </a:fld>
            <a:endParaRPr lang="en-US" altLang="zh-TW"/>
          </a:p>
        </p:txBody>
      </p:sp>
    </p:spTree>
    <p:extLst>
      <p:ext uri="{BB962C8B-B14F-4D97-AF65-F5344CB8AC3E}">
        <p14:creationId xmlns:p14="http://schemas.microsoft.com/office/powerpoint/2010/main" val="6340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FDA-6583-4A09-8480-15E20C052414}"/>
              </a:ext>
            </a:extLst>
          </p:cNvPr>
          <p:cNvSpPr>
            <a:spLocks noGrp="1"/>
          </p:cNvSpPr>
          <p:nvPr>
            <p:ph type="title"/>
          </p:nvPr>
        </p:nvSpPr>
        <p:spPr/>
        <p:txBody>
          <a:bodyPr/>
          <a:lstStyle/>
          <a:p>
            <a:r>
              <a:rPr lang="en-US" altLang="zh-TW" dirty="0"/>
              <a:t>AI CUP 2019 (1/3) (2/3)</a:t>
            </a:r>
            <a:endParaRPr lang="zh-TW" altLang="en-US" dirty="0"/>
          </a:p>
        </p:txBody>
      </p:sp>
      <p:pic>
        <p:nvPicPr>
          <p:cNvPr id="8" name="Content Placeholder 7" descr="A close up of a map&#10;&#10;Description automatically generated">
            <a:extLst>
              <a:ext uri="{FF2B5EF4-FFF2-40B4-BE49-F238E27FC236}">
                <a16:creationId xmlns:a16="http://schemas.microsoft.com/office/drawing/2014/main" id="{2C098D68-9F3D-431E-9C39-AF88F8D960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66343"/>
            <a:ext cx="5338013" cy="3024988"/>
          </a:xfrm>
        </p:spPr>
      </p:pic>
      <p:sp>
        <p:nvSpPr>
          <p:cNvPr id="4" name="Date Placeholder 3">
            <a:extLst>
              <a:ext uri="{FF2B5EF4-FFF2-40B4-BE49-F238E27FC236}">
                <a16:creationId xmlns:a16="http://schemas.microsoft.com/office/drawing/2014/main" id="{68213C15-B97A-47C5-93B2-01792D5809A9}"/>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0B4B2FA1-54C0-4DD3-AAC1-EBE4F54A40A0}"/>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E672B7F1-03B5-4D73-B62A-096A3A7EBC01}"/>
              </a:ext>
            </a:extLst>
          </p:cNvPr>
          <p:cNvSpPr>
            <a:spLocks noGrp="1"/>
          </p:cNvSpPr>
          <p:nvPr>
            <p:ph type="sldNum" sz="quarter" idx="12"/>
          </p:nvPr>
        </p:nvSpPr>
        <p:spPr/>
        <p:txBody>
          <a:bodyPr/>
          <a:lstStyle/>
          <a:p>
            <a:fld id="{BD266BE7-899D-4075-917F-DBDE33B6B692}" type="slidenum">
              <a:rPr lang="en-US" altLang="zh-TW" smtClean="0"/>
              <a:t>7</a:t>
            </a:fld>
            <a:endParaRPr lang="en-US" altLang="zh-TW"/>
          </a:p>
        </p:txBody>
      </p:sp>
      <p:pic>
        <p:nvPicPr>
          <p:cNvPr id="10" name="Picture 9" descr="A picture containing screenshot, drawing&#10;&#10;Description automatically generated">
            <a:extLst>
              <a:ext uri="{FF2B5EF4-FFF2-40B4-BE49-F238E27FC236}">
                <a16:creationId xmlns:a16="http://schemas.microsoft.com/office/drawing/2014/main" id="{E42B63BF-9DBA-4099-9708-0CABF01C5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60962"/>
            <a:ext cx="5338013" cy="331122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13498E3-3220-490A-8BD5-D17010C45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0360" y="2880968"/>
            <a:ext cx="6499066" cy="3024988"/>
          </a:xfrm>
          <a:prstGeom prst="rect">
            <a:avLst/>
          </a:prstGeom>
        </p:spPr>
      </p:pic>
    </p:spTree>
    <p:extLst>
      <p:ext uri="{BB962C8B-B14F-4D97-AF65-F5344CB8AC3E}">
        <p14:creationId xmlns:p14="http://schemas.microsoft.com/office/powerpoint/2010/main" val="36826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31BD-A5A9-452D-9B0D-F9817B6BEDD6}"/>
              </a:ext>
            </a:extLst>
          </p:cNvPr>
          <p:cNvSpPr>
            <a:spLocks noGrp="1"/>
          </p:cNvSpPr>
          <p:nvPr>
            <p:ph type="title"/>
          </p:nvPr>
        </p:nvSpPr>
        <p:spPr/>
        <p:txBody>
          <a:bodyPr/>
          <a:lstStyle/>
          <a:p>
            <a:r>
              <a:rPr lang="en-US" altLang="zh-TW" dirty="0" err="1"/>
              <a:t>NTCIR</a:t>
            </a:r>
            <a:r>
              <a:rPr lang="en-US" altLang="zh-TW" dirty="0"/>
              <a:t>-15</a:t>
            </a:r>
            <a:endParaRPr lang="zh-TW" altLang="en-US" dirty="0"/>
          </a:p>
        </p:txBody>
      </p:sp>
      <p:sp>
        <p:nvSpPr>
          <p:cNvPr id="3" name="Content Placeholder 2">
            <a:extLst>
              <a:ext uri="{FF2B5EF4-FFF2-40B4-BE49-F238E27FC236}">
                <a16:creationId xmlns:a16="http://schemas.microsoft.com/office/drawing/2014/main" id="{BFDDBA34-8C2C-47E5-80E0-7838049FD652}"/>
              </a:ext>
            </a:extLst>
          </p:cNvPr>
          <p:cNvSpPr>
            <a:spLocks noGrp="1"/>
          </p:cNvSpPr>
          <p:nvPr>
            <p:ph idx="1"/>
          </p:nvPr>
        </p:nvSpPr>
        <p:spPr/>
        <p:txBody>
          <a:bodyPr/>
          <a:lstStyle/>
          <a:p>
            <a:endParaRPr lang="zh-TW" altLang="en-US"/>
          </a:p>
        </p:txBody>
      </p:sp>
      <p:sp>
        <p:nvSpPr>
          <p:cNvPr id="4" name="Date Placeholder 3">
            <a:extLst>
              <a:ext uri="{FF2B5EF4-FFF2-40B4-BE49-F238E27FC236}">
                <a16:creationId xmlns:a16="http://schemas.microsoft.com/office/drawing/2014/main" id="{6FA2D1AD-AAA8-4373-98A3-221C7E851C88}"/>
              </a:ext>
            </a:extLst>
          </p:cNvPr>
          <p:cNvSpPr>
            <a:spLocks noGrp="1"/>
          </p:cNvSpPr>
          <p:nvPr>
            <p:ph type="dt" sz="half" idx="10"/>
          </p:nvPr>
        </p:nvSpPr>
        <p:spPr/>
        <p:txBody>
          <a:bodyPr/>
          <a:lstStyle/>
          <a:p>
            <a:fld id="{8C5B6110-E0FF-4985-8BD6-FC7A1484B6E0}" type="datetime1">
              <a:rPr lang="en-US" altLang="zh-TW" smtClean="0"/>
              <a:t>12/16/2019</a:t>
            </a:fld>
            <a:endParaRPr lang="en-US"/>
          </a:p>
        </p:txBody>
      </p:sp>
      <p:sp>
        <p:nvSpPr>
          <p:cNvPr id="5" name="Footer Placeholder 4">
            <a:extLst>
              <a:ext uri="{FF2B5EF4-FFF2-40B4-BE49-F238E27FC236}">
                <a16:creationId xmlns:a16="http://schemas.microsoft.com/office/drawing/2014/main" id="{532D0D39-8EDF-4ABB-9E50-BBA8E2A0E622}"/>
              </a:ext>
            </a:extLst>
          </p:cNvPr>
          <p:cNvSpPr>
            <a:spLocks noGrp="1"/>
          </p:cNvSpPr>
          <p:nvPr>
            <p:ph type="ftr" sz="quarter" idx="11"/>
          </p:nvPr>
        </p:nvSpPr>
        <p:spPr/>
        <p:txBody>
          <a:bodyPr/>
          <a:lstStyle/>
          <a:p>
            <a:r>
              <a:rPr lang="en-US"/>
              <a:t>TMU GIDS</a:t>
            </a:r>
          </a:p>
        </p:txBody>
      </p:sp>
      <p:sp>
        <p:nvSpPr>
          <p:cNvPr id="6" name="Slide Number Placeholder 5">
            <a:extLst>
              <a:ext uri="{FF2B5EF4-FFF2-40B4-BE49-F238E27FC236}">
                <a16:creationId xmlns:a16="http://schemas.microsoft.com/office/drawing/2014/main" id="{51170F8F-586F-43C0-88C9-95D8D7A7EA97}"/>
              </a:ext>
            </a:extLst>
          </p:cNvPr>
          <p:cNvSpPr>
            <a:spLocks noGrp="1"/>
          </p:cNvSpPr>
          <p:nvPr>
            <p:ph type="sldNum" sz="quarter" idx="12"/>
          </p:nvPr>
        </p:nvSpPr>
        <p:spPr/>
        <p:txBody>
          <a:bodyPr/>
          <a:lstStyle/>
          <a:p>
            <a:fld id="{BD266BE7-899D-4075-917F-DBDE33B6B692}" type="slidenum">
              <a:rPr lang="en-US" altLang="zh-TW" smtClean="0"/>
              <a:t>8</a:t>
            </a:fld>
            <a:endParaRPr lang="en-US" altLang="zh-TW"/>
          </a:p>
        </p:txBody>
      </p:sp>
    </p:spTree>
    <p:extLst>
      <p:ext uri="{BB962C8B-B14F-4D97-AF65-F5344CB8AC3E}">
        <p14:creationId xmlns:p14="http://schemas.microsoft.com/office/powerpoint/2010/main" val="412710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Review</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Medical text Embedding</a:t>
            </a:r>
          </a:p>
          <a:p>
            <a:pPr marL="342900" indent="-342900">
              <a:buFont typeface="Arial" panose="020B0604020202020204" pitchFamily="34" charset="0"/>
              <a:buChar char="•"/>
            </a:pPr>
            <a:r>
              <a:rPr lang="en-US" altLang="zh-TW" dirty="0"/>
              <a:t>Cross-lingual Embedding</a:t>
            </a:r>
          </a:p>
          <a:p>
            <a:pPr marL="342900" indent="-342900">
              <a:buFont typeface="Arial" panose="020B0604020202020204" pitchFamily="34" charset="0"/>
              <a:buChar char="•"/>
            </a:pPr>
            <a:r>
              <a:rPr lang="en-US" altLang="zh-TW" dirty="0"/>
              <a:t>Reinforcement Learning</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647DC32-DFA1-4911-9B1E-FAEDDA4A5FB9}"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a:t>TMU GIDS</a:t>
            </a:r>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9</a:t>
            </a:fld>
            <a:endParaRPr lang="en-US"/>
          </a:p>
        </p:txBody>
      </p:sp>
    </p:spTree>
    <p:extLst>
      <p:ext uri="{BB962C8B-B14F-4D97-AF65-F5344CB8AC3E}">
        <p14:creationId xmlns:p14="http://schemas.microsoft.com/office/powerpoint/2010/main" val="266412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134</TotalTime>
  <Words>579</Words>
  <Application>Microsoft Office PowerPoint</Application>
  <PresentationFormat>Widescreen</PresentationFormat>
  <Paragraphs>140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Franklin Gothic Book</vt:lpstr>
      <vt:lpstr>Franklin Gothic Medium</vt:lpstr>
      <vt:lpstr>Wingdings</vt:lpstr>
      <vt:lpstr>Educational subjects 16x9</vt:lpstr>
      <vt:lpstr>Junior students’ presentation (12/18)</vt:lpstr>
      <vt:lpstr>Content</vt:lpstr>
      <vt:lpstr>Competition</vt:lpstr>
      <vt:lpstr>2019 AI 新銳領航者競賽 – 長榮航空組 (1/2)</vt:lpstr>
      <vt:lpstr>2019 AI 新銳領航者競賽 – 長榮航空組</vt:lpstr>
      <vt:lpstr>AI CUP 2019 (1/2)</vt:lpstr>
      <vt:lpstr>AI CUP 2019 (1/3) (2/3)</vt:lpstr>
      <vt:lpstr>NTCIR-15</vt:lpstr>
      <vt:lpstr>Paper Review</vt:lpstr>
      <vt:lpstr>PowerPoint Presentation</vt:lpstr>
      <vt:lpstr>PowerPoint Presentation</vt:lpstr>
      <vt:lpstr>Paper Work</vt:lpstr>
      <vt:lpstr>PowerPoint Presentation</vt:lpstr>
      <vt:lpstr>Title and Content Layout with Chart</vt:lpstr>
      <vt:lpstr>Two Content Layout with Table</vt:lpstr>
      <vt:lpstr>Title and Content Layout with SmartArt</vt:lpstr>
      <vt:lpstr>Add a Slide Title - 2</vt:lpstr>
      <vt:lpstr>Add a Slide Title - 3</vt:lpstr>
      <vt:lpstr>PowerPoint Presentation</vt:lpstr>
      <vt:lpstr>Add a Slide Title - 4</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Junior students’ presentation (12/18)</dc:title>
  <dc:creator>Weber Huang</dc:creator>
  <cp:lastModifiedBy>Weber Huang</cp:lastModifiedBy>
  <cp:revision>28</cp:revision>
  <dcterms:created xsi:type="dcterms:W3CDTF">2019-12-16T07:11:31Z</dcterms:created>
  <dcterms:modified xsi:type="dcterms:W3CDTF">2019-12-16T09:49:15Z</dcterms:modified>
</cp:coreProperties>
</file>